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3" r:id="rId4"/>
    <p:sldId id="274" r:id="rId5"/>
    <p:sldId id="272" r:id="rId6"/>
    <p:sldId id="275" r:id="rId7"/>
    <p:sldId id="277" r:id="rId8"/>
    <p:sldId id="278" r:id="rId9"/>
    <p:sldId id="279" r:id="rId10"/>
    <p:sldId id="276" r:id="rId11"/>
    <p:sldId id="281" r:id="rId12"/>
    <p:sldId id="282" r:id="rId13"/>
    <p:sldId id="283" r:id="rId14"/>
    <p:sldId id="280" r:id="rId15"/>
    <p:sldId id="270" r:id="rId16"/>
    <p:sldId id="256" r:id="rId17"/>
    <p:sldId id="258" r:id="rId18"/>
    <p:sldId id="259" r:id="rId19"/>
    <p:sldId id="260" r:id="rId20"/>
    <p:sldId id="262" r:id="rId21"/>
    <p:sldId id="263" r:id="rId22"/>
    <p:sldId id="264" r:id="rId23"/>
    <p:sldId id="268" r:id="rId24"/>
    <p:sldId id="265" r:id="rId25"/>
    <p:sldId id="266" r:id="rId26"/>
    <p:sldId id="267" r:id="rId27"/>
    <p:sldId id="257"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9C3B7-116B-4BAA-A0FD-96361862CF23}" v="10472" dt="2019-02-14T18:08:09.4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71" autoAdjust="0"/>
    <p:restoredTop sz="94660"/>
  </p:normalViewPr>
  <p:slideViewPr>
    <p:cSldViewPr snapToGrid="0" showGuides="1">
      <p:cViewPr>
        <p:scale>
          <a:sx n="73" d="100"/>
          <a:sy n="73" d="100"/>
        </p:scale>
        <p:origin x="153" y="666"/>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redo custSel addSld delSld modSld sldOrd">
      <pc:chgData name="Severin Kranz" userId="94d42ad5811cac59" providerId="LiveId" clId="{23B9C3B7-116B-4BAA-A0FD-96361862CF23}" dt="2019-02-14T18:08:09.469" v="10456" actId="478"/>
      <pc:docMkLst>
        <pc:docMk/>
      </pc:docMkLst>
      <pc:sldChg chg="addSp delSp modSp">
        <pc:chgData name="Severin Kranz" userId="94d42ad5811cac59" providerId="LiveId" clId="{23B9C3B7-116B-4BAA-A0FD-96361862CF23}" dt="2019-02-14T10:32:58.502" v="3380" actId="1076"/>
        <pc:sldMkLst>
          <pc:docMk/>
          <pc:sldMk cId="3016994124" sldId="257"/>
        </pc:sldMkLst>
        <pc:spChg chg="add mod">
          <ac:chgData name="Severin Kranz" userId="94d42ad5811cac59" providerId="LiveId" clId="{23B9C3B7-116B-4BAA-A0FD-96361862CF23}" dt="2019-02-14T10:30:40.511" v="3369" actId="1076"/>
          <ac:spMkLst>
            <pc:docMk/>
            <pc:sldMk cId="3016994124" sldId="257"/>
            <ac:spMk id="33" creationId="{9FFD0EFE-B74A-4F59-A022-D9894428988A}"/>
          </ac:spMkLst>
        </pc:spChg>
        <pc:grpChg chg="add mod">
          <ac:chgData name="Severin Kranz" userId="94d42ad5811cac59" providerId="LiveId" clId="{23B9C3B7-116B-4BAA-A0FD-96361862CF23}" dt="2019-02-14T10:27:25.371" v="3343" actId="1076"/>
          <ac:grpSpMkLst>
            <pc:docMk/>
            <pc:sldMk cId="3016994124" sldId="257"/>
            <ac:grpSpMk id="2" creationId="{A026E45B-8A1D-4C30-B546-9B23CEC8D17C}"/>
          </ac:grpSpMkLst>
        </pc:grpChg>
        <pc:grpChg chg="add mod">
          <ac:chgData name="Severin Kranz" userId="94d42ad5811cac59" providerId="LiveId" clId="{23B9C3B7-116B-4BAA-A0FD-96361862CF23}" dt="2019-02-14T10:30:42.737" v="3370" actId="1076"/>
          <ac:grpSpMkLst>
            <pc:docMk/>
            <pc:sldMk cId="3016994124" sldId="257"/>
            <ac:grpSpMk id="3" creationId="{A797CECA-C1DC-4769-B73A-142508925E92}"/>
          </ac:grpSpMkLst>
        </pc:grpChg>
        <pc:grpChg chg="add mod">
          <ac:chgData name="Severin Kranz" userId="94d42ad5811cac59" providerId="LiveId" clId="{23B9C3B7-116B-4BAA-A0FD-96361862CF23}" dt="2019-02-14T10:31:22.534" v="3376" actId="1076"/>
          <ac:grpSpMkLst>
            <pc:docMk/>
            <pc:sldMk cId="3016994124" sldId="257"/>
            <ac:grpSpMk id="4" creationId="{D62D81ED-8189-4FCA-8007-7A63281ECB18}"/>
          </ac:grpSpMkLst>
        </pc:grpChg>
        <pc:grpChg chg="add mod">
          <ac:chgData name="Severin Kranz" userId="94d42ad5811cac59" providerId="LiveId" clId="{23B9C3B7-116B-4BAA-A0FD-96361862CF23}" dt="2019-02-14T10:22:10.430" v="3311" actId="1076"/>
          <ac:grpSpMkLst>
            <pc:docMk/>
            <pc:sldMk cId="3016994124" sldId="257"/>
            <ac:grpSpMk id="13" creationId="{C823DA8F-BEE8-439A-8903-53BB38ABDF14}"/>
          </ac:grpSpMkLst>
        </pc:grpChg>
        <pc:grpChg chg="del">
          <ac:chgData name="Severin Kranz" userId="94d42ad5811cac59" providerId="LiveId" clId="{23B9C3B7-116B-4BAA-A0FD-96361862CF23}" dt="2019-02-14T10:30:35.451" v="3367" actId="478"/>
          <ac:grpSpMkLst>
            <pc:docMk/>
            <pc:sldMk cId="3016994124" sldId="257"/>
            <ac:grpSpMk id="19" creationId="{BD0F6FD8-0240-42E5-A962-061DDA5ADAC0}"/>
          </ac:grpSpMkLst>
        </pc:grpChg>
        <pc:grpChg chg="mod">
          <ac:chgData name="Severin Kranz" userId="94d42ad5811cac59" providerId="LiveId" clId="{23B9C3B7-116B-4BAA-A0FD-96361862CF23}" dt="2019-02-14T10:26:51.841" v="3332" actId="14100"/>
          <ac:grpSpMkLst>
            <pc:docMk/>
            <pc:sldMk cId="3016994124" sldId="257"/>
            <ac:grpSpMk id="28" creationId="{05A50613-CB4B-4C9B-9BC2-316B6BEBDE8F}"/>
          </ac:grpSpMkLst>
        </pc:grpChg>
        <pc:grpChg chg="add mod">
          <ac:chgData name="Severin Kranz" userId="94d42ad5811cac59" providerId="LiveId" clId="{23B9C3B7-116B-4BAA-A0FD-96361862CF23}" dt="2019-02-14T10:31:41.428" v="3377" actId="1076"/>
          <ac:grpSpMkLst>
            <pc:docMk/>
            <pc:sldMk cId="3016994124" sldId="257"/>
            <ac:grpSpMk id="36" creationId="{A25847B5-E3E4-4E29-AAAB-FBFD527E0830}"/>
          </ac:grpSpMkLst>
        </pc:grpChg>
        <pc:grpChg chg="add mod">
          <ac:chgData name="Severin Kranz" userId="94d42ad5811cac59" providerId="LiveId" clId="{23B9C3B7-116B-4BAA-A0FD-96361862CF23}" dt="2019-02-14T10:31:14.238" v="3373" actId="14100"/>
          <ac:grpSpMkLst>
            <pc:docMk/>
            <pc:sldMk cId="3016994124" sldId="257"/>
            <ac:grpSpMk id="39" creationId="{E6A44401-6C16-4E69-84CF-14C035B49EC9}"/>
          </ac:grpSpMkLst>
        </pc:grpChg>
        <pc:grpChg chg="add mod">
          <ac:chgData name="Severin Kranz" userId="94d42ad5811cac59" providerId="LiveId" clId="{23B9C3B7-116B-4BAA-A0FD-96361862CF23}" dt="2019-02-14T10:32:58.502" v="3380" actId="1076"/>
          <ac:grpSpMkLst>
            <pc:docMk/>
            <pc:sldMk cId="3016994124" sldId="257"/>
            <ac:grpSpMk id="42" creationId="{2F627816-A7CA-4C6C-BD11-4690F9CB5058}"/>
          </ac:grpSpMkLst>
        </pc:grpChg>
        <pc:picChg chg="add del">
          <ac:chgData name="Severin Kranz" userId="94d42ad5811cac59" providerId="LiveId" clId="{23B9C3B7-116B-4BAA-A0FD-96361862CF23}" dt="2019-02-14T10:31:20.960" v="3375"/>
          <ac:picMkLst>
            <pc:docMk/>
            <pc:sldMk cId="3016994124" sldId="257"/>
            <ac:picMk id="5" creationId="{65AE05DE-864E-4655-ACB8-0FB4D4A2B0A6}"/>
          </ac:picMkLst>
        </pc:picChg>
        <pc:picChg chg="add mod">
          <ac:chgData name="Severin Kranz" userId="94d42ad5811cac59" providerId="LiveId" clId="{23B9C3B7-116B-4BAA-A0FD-96361862CF23}" dt="2019-02-14T10:28:53.467" v="3354" actId="1076"/>
          <ac:picMkLst>
            <pc:docMk/>
            <pc:sldMk cId="3016994124" sldId="257"/>
            <ac:picMk id="25" creationId="{47AB7DD1-D402-4DE0-A649-309FF4986178}"/>
          </ac:picMkLst>
        </pc:picChg>
        <pc:picChg chg="mod">
          <ac:chgData name="Severin Kranz" userId="94d42ad5811cac59" providerId="LiveId" clId="{23B9C3B7-116B-4BAA-A0FD-96361862CF23}" dt="2019-02-13T20:41:43.241" v="8" actId="1038"/>
          <ac:picMkLst>
            <pc:docMk/>
            <pc:sldMk cId="3016994124" sldId="257"/>
            <ac:picMk id="27" creationId="{6257A4D7-4313-4E89-A5B0-F68EBD80F645}"/>
          </ac:picMkLst>
        </pc:picChg>
        <pc:picChg chg="add mod">
          <ac:chgData name="Severin Kranz" userId="94d42ad5811cac59" providerId="LiveId" clId="{23B9C3B7-116B-4BAA-A0FD-96361862CF23}" dt="2019-02-14T10:26:57.078" v="3335" actId="14100"/>
          <ac:picMkLst>
            <pc:docMk/>
            <pc:sldMk cId="3016994124" sldId="257"/>
            <ac:picMk id="29" creationId="{EA54F738-DEFE-4FC7-AC2A-BE415FDDD5C5}"/>
          </ac:picMkLst>
        </pc:picChg>
        <pc:picChg chg="add mod">
          <ac:chgData name="Severin Kranz" userId="94d42ad5811cac59" providerId="LiveId" clId="{23B9C3B7-116B-4BAA-A0FD-96361862CF23}" dt="2019-02-14T10:27:17.968" v="3339" actId="164"/>
          <ac:picMkLst>
            <pc:docMk/>
            <pc:sldMk cId="3016994124" sldId="257"/>
            <ac:picMk id="30" creationId="{F0AC881B-089C-43C3-9DDA-23E344C34310}"/>
          </ac:picMkLst>
        </pc:picChg>
        <pc:picChg chg="add mod">
          <ac:chgData name="Severin Kranz" userId="94d42ad5811cac59" providerId="LiveId" clId="{23B9C3B7-116B-4BAA-A0FD-96361862CF23}" dt="2019-02-14T10:27:17.968" v="3339" actId="164"/>
          <ac:picMkLst>
            <pc:docMk/>
            <pc:sldMk cId="3016994124" sldId="257"/>
            <ac:picMk id="31" creationId="{E89DC2B0-35AB-4706-A2A4-6F5F3B011E11}"/>
          </ac:picMkLst>
        </pc:picChg>
        <pc:picChg chg="add mod">
          <ac:chgData name="Severin Kranz" userId="94d42ad5811cac59" providerId="LiveId" clId="{23B9C3B7-116B-4BAA-A0FD-96361862CF23}" dt="2019-02-14T10:28:14.070" v="3350" actId="164"/>
          <ac:picMkLst>
            <pc:docMk/>
            <pc:sldMk cId="3016994124" sldId="257"/>
            <ac:picMk id="32" creationId="{8BD058C5-BE94-40BE-AA54-3E8D99EB33D7}"/>
          </ac:picMkLst>
        </pc:picChg>
        <pc:picChg chg="add mod">
          <ac:chgData name="Severin Kranz" userId="94d42ad5811cac59" providerId="LiveId" clId="{23B9C3B7-116B-4BAA-A0FD-96361862CF23}" dt="2019-02-14T10:29:16.782" v="3357" actId="164"/>
          <ac:picMkLst>
            <pc:docMk/>
            <pc:sldMk cId="3016994124" sldId="257"/>
            <ac:picMk id="34" creationId="{3D3D3274-5BDA-48A1-91DC-8A3B54F31CC0}"/>
          </ac:picMkLst>
        </pc:picChg>
        <pc:picChg chg="add mod">
          <ac:chgData name="Severin Kranz" userId="94d42ad5811cac59" providerId="LiveId" clId="{23B9C3B7-116B-4BAA-A0FD-96361862CF23}" dt="2019-02-14T10:29:45.807" v="3360" actId="207"/>
          <ac:picMkLst>
            <pc:docMk/>
            <pc:sldMk cId="3016994124" sldId="257"/>
            <ac:picMk id="35" creationId="{DAA88379-29BF-48C8-9755-3D54E4B7AEF2}"/>
          </ac:picMkLst>
        </pc:picChg>
        <pc:picChg chg="mod">
          <ac:chgData name="Severin Kranz" userId="94d42ad5811cac59" providerId="LiveId" clId="{23B9C3B7-116B-4BAA-A0FD-96361862CF23}" dt="2019-02-14T10:29:58.110" v="3361" actId="207"/>
          <ac:picMkLst>
            <pc:docMk/>
            <pc:sldMk cId="3016994124" sldId="257"/>
            <ac:picMk id="41" creationId="{63A58C43-4225-4739-B78C-EA737BE9805E}"/>
          </ac:picMkLst>
        </pc:picChg>
      </pc:sldChg>
      <pc:sldChg chg="modSp">
        <pc:chgData name="Severin Kranz" userId="94d42ad5811cac59" providerId="LiveId" clId="{23B9C3B7-116B-4BAA-A0FD-96361862CF23}" dt="2019-02-14T10:05:04.753" v="3265" actId="1037"/>
        <pc:sldMkLst>
          <pc:docMk/>
          <pc:sldMk cId="3099362358" sldId="258"/>
        </pc:sldMkLst>
        <pc:grpChg chg="mod">
          <ac:chgData name="Severin Kranz" userId="94d42ad5811cac59" providerId="LiveId" clId="{23B9C3B7-116B-4BAA-A0FD-96361862CF23}" dt="2019-02-14T10:05:04.753" v="3265" actId="1037"/>
          <ac:grpSpMkLst>
            <pc:docMk/>
            <pc:sldMk cId="3099362358" sldId="258"/>
            <ac:grpSpMk id="5" creationId="{F4C1F521-C3BA-4A66-B2FD-5292D5CD691C}"/>
          </ac:grpSpMkLst>
        </pc:grpChg>
      </pc:sldChg>
      <pc:sldChg chg="delSp">
        <pc:chgData name="Severin Kranz" userId="94d42ad5811cac59" providerId="LiveId" clId="{23B9C3B7-116B-4BAA-A0FD-96361862CF23}" dt="2019-02-14T10:26:32.389" v="3329" actId="478"/>
        <pc:sldMkLst>
          <pc:docMk/>
          <pc:sldMk cId="560911626" sldId="259"/>
        </pc:sldMkLst>
        <pc:spChg chg="del">
          <ac:chgData name="Severin Kranz" userId="94d42ad5811cac59" providerId="LiveId" clId="{23B9C3B7-116B-4BAA-A0FD-96361862CF23}" dt="2019-02-14T10:24:18.907" v="3328" actId="478"/>
          <ac:spMkLst>
            <pc:docMk/>
            <pc:sldMk cId="560911626" sldId="259"/>
            <ac:spMk id="16" creationId="{86C1CED2-7CC0-4C18-976B-B54BA755DA4A}"/>
          </ac:spMkLst>
        </pc:spChg>
        <pc:spChg chg="del">
          <ac:chgData name="Severin Kranz" userId="94d42ad5811cac59" providerId="LiveId" clId="{23B9C3B7-116B-4BAA-A0FD-96361862CF23}" dt="2019-02-14T10:24:18.907" v="3328" actId="478"/>
          <ac:spMkLst>
            <pc:docMk/>
            <pc:sldMk cId="560911626" sldId="259"/>
            <ac:spMk id="24" creationId="{A3BC868F-1C78-4D2D-839A-DD81DA86046A}"/>
          </ac:spMkLst>
        </pc:spChg>
        <pc:spChg chg="del">
          <ac:chgData name="Severin Kranz" userId="94d42ad5811cac59" providerId="LiveId" clId="{23B9C3B7-116B-4BAA-A0FD-96361862CF23}" dt="2019-02-14T10:26:32.389" v="3329" actId="478"/>
          <ac:spMkLst>
            <pc:docMk/>
            <pc:sldMk cId="560911626" sldId="259"/>
            <ac:spMk id="28" creationId="{CB19EA1B-0103-4675-A26A-72A72B80DAD4}"/>
          </ac:spMkLst>
        </pc:spChg>
        <pc:spChg chg="del">
          <ac:chgData name="Severin Kranz" userId="94d42ad5811cac59" providerId="LiveId" clId="{23B9C3B7-116B-4BAA-A0FD-96361862CF23}" dt="2019-02-14T10:24:18.907" v="3328" actId="478"/>
          <ac:spMkLst>
            <pc:docMk/>
            <pc:sldMk cId="560911626" sldId="259"/>
            <ac:spMk id="29" creationId="{E42EED10-5D38-4C1C-9348-E7103E981616}"/>
          </ac:spMkLst>
        </pc:spChg>
        <pc:spChg chg="del">
          <ac:chgData name="Severin Kranz" userId="94d42ad5811cac59" providerId="LiveId" clId="{23B9C3B7-116B-4BAA-A0FD-96361862CF23}" dt="2019-02-14T10:24:16.330" v="3327" actId="478"/>
          <ac:spMkLst>
            <pc:docMk/>
            <pc:sldMk cId="560911626" sldId="259"/>
            <ac:spMk id="33" creationId="{F2DFA2D8-7F6C-4F19-8977-A03DA7635F4C}"/>
          </ac:spMkLst>
        </pc:spChg>
        <pc:spChg chg="del">
          <ac:chgData name="Severin Kranz" userId="94d42ad5811cac59" providerId="LiveId" clId="{23B9C3B7-116B-4BAA-A0FD-96361862CF23}" dt="2019-02-14T10:24:18.907" v="3328" actId="478"/>
          <ac:spMkLst>
            <pc:docMk/>
            <pc:sldMk cId="560911626" sldId="259"/>
            <ac:spMk id="35" creationId="{122C3516-5F1E-4B09-9BFD-DDC1FAE1864A}"/>
          </ac:spMkLst>
        </pc:spChg>
        <pc:spChg chg="del">
          <ac:chgData name="Severin Kranz" userId="94d42ad5811cac59" providerId="LiveId" clId="{23B9C3B7-116B-4BAA-A0FD-96361862CF23}" dt="2019-02-14T10:24:16.330" v="3327" actId="478"/>
          <ac:spMkLst>
            <pc:docMk/>
            <pc:sldMk cId="560911626" sldId="259"/>
            <ac:spMk id="48" creationId="{5408072C-F498-4260-965B-7233303C5455}"/>
          </ac:spMkLst>
        </pc:spChg>
        <pc:spChg chg="del">
          <ac:chgData name="Severin Kranz" userId="94d42ad5811cac59" providerId="LiveId" clId="{23B9C3B7-116B-4BAA-A0FD-96361862CF23}" dt="2019-02-14T10:24:16.330" v="3327" actId="478"/>
          <ac:spMkLst>
            <pc:docMk/>
            <pc:sldMk cId="560911626" sldId="259"/>
            <ac:spMk id="49" creationId="{20798203-858A-4FBB-8523-2AD360365D32}"/>
          </ac:spMkLst>
        </pc:spChg>
        <pc:spChg chg="del">
          <ac:chgData name="Severin Kranz" userId="94d42ad5811cac59" providerId="LiveId" clId="{23B9C3B7-116B-4BAA-A0FD-96361862CF23}" dt="2019-02-14T10:24:16.330" v="3327" actId="478"/>
          <ac:spMkLst>
            <pc:docMk/>
            <pc:sldMk cId="560911626" sldId="259"/>
            <ac:spMk id="58" creationId="{527191BA-F105-46EC-A358-FBC09203324D}"/>
          </ac:spMkLst>
        </pc:spChg>
        <pc:spChg chg="del">
          <ac:chgData name="Severin Kranz" userId="94d42ad5811cac59" providerId="LiveId" clId="{23B9C3B7-116B-4BAA-A0FD-96361862CF23}" dt="2019-02-14T10:24:16.330" v="3327" actId="478"/>
          <ac:spMkLst>
            <pc:docMk/>
            <pc:sldMk cId="560911626" sldId="259"/>
            <ac:spMk id="67" creationId="{B51D459D-15E0-4EAC-8001-8A9D9F558E7F}"/>
          </ac:spMkLst>
        </pc:spChg>
        <pc:spChg chg="del">
          <ac:chgData name="Severin Kranz" userId="94d42ad5811cac59" providerId="LiveId" clId="{23B9C3B7-116B-4BAA-A0FD-96361862CF23}" dt="2019-02-14T10:24:16.330" v="3327" actId="478"/>
          <ac:spMkLst>
            <pc:docMk/>
            <pc:sldMk cId="560911626" sldId="259"/>
            <ac:spMk id="68" creationId="{33385BBF-86BA-4E10-8E2F-A043ED5D28EE}"/>
          </ac:spMkLst>
        </pc:spChg>
        <pc:spChg chg="del">
          <ac:chgData name="Severin Kranz" userId="94d42ad5811cac59" providerId="LiveId" clId="{23B9C3B7-116B-4BAA-A0FD-96361862CF23}" dt="2019-02-14T10:24:16.330" v="3327" actId="478"/>
          <ac:spMkLst>
            <pc:docMk/>
            <pc:sldMk cId="560911626" sldId="259"/>
            <ac:spMk id="69" creationId="{24F9FEF8-510E-4F00-9F00-4ACC33DA14B5}"/>
          </ac:spMkLst>
        </pc:spChg>
        <pc:spChg chg="del">
          <ac:chgData name="Severin Kranz" userId="94d42ad5811cac59" providerId="LiveId" clId="{23B9C3B7-116B-4BAA-A0FD-96361862CF23}" dt="2019-02-14T10:24:16.330" v="3327" actId="478"/>
          <ac:spMkLst>
            <pc:docMk/>
            <pc:sldMk cId="560911626" sldId="259"/>
            <ac:spMk id="70" creationId="{388B73C9-B2E7-4D3A-AFE9-C007268991B9}"/>
          </ac:spMkLst>
        </pc:spChg>
        <pc:grpChg chg="del">
          <ac:chgData name="Severin Kranz" userId="94d42ad5811cac59" providerId="LiveId" clId="{23B9C3B7-116B-4BAA-A0FD-96361862CF23}" dt="2019-02-14T10:24:18.907" v="3328" actId="478"/>
          <ac:grpSpMkLst>
            <pc:docMk/>
            <pc:sldMk cId="560911626" sldId="259"/>
            <ac:grpSpMk id="2" creationId="{928BDB61-6D8E-488B-B40B-857520FFF801}"/>
          </ac:grpSpMkLst>
        </pc:grpChg>
        <pc:grpChg chg="del">
          <ac:chgData name="Severin Kranz" userId="94d42ad5811cac59" providerId="LiveId" clId="{23B9C3B7-116B-4BAA-A0FD-96361862CF23}" dt="2019-02-14T10:24:16.330" v="3327" actId="478"/>
          <ac:grpSpMkLst>
            <pc:docMk/>
            <pc:sldMk cId="560911626" sldId="259"/>
            <ac:grpSpMk id="46" creationId="{97754303-1DAF-4DB9-939D-28EBAF67647D}"/>
          </ac:grpSpMkLst>
        </pc:grpChg>
        <pc:grpChg chg="del">
          <ac:chgData name="Severin Kranz" userId="94d42ad5811cac59" providerId="LiveId" clId="{23B9C3B7-116B-4BAA-A0FD-96361862CF23}" dt="2019-02-14T10:24:16.330" v="3327" actId="478"/>
          <ac:grpSpMkLst>
            <pc:docMk/>
            <pc:sldMk cId="560911626" sldId="259"/>
            <ac:grpSpMk id="61" creationId="{58D813B8-D07C-419C-A3CC-CB8C8AA72F47}"/>
          </ac:grpSpMkLst>
        </pc:grpChg>
        <pc:picChg chg="del">
          <ac:chgData name="Severin Kranz" userId="94d42ad5811cac59" providerId="LiveId" clId="{23B9C3B7-116B-4BAA-A0FD-96361862CF23}" dt="2019-02-14T10:24:16.330" v="3327" actId="478"/>
          <ac:picMkLst>
            <pc:docMk/>
            <pc:sldMk cId="560911626" sldId="259"/>
            <ac:picMk id="42" creationId="{BBE46CBE-8E07-452D-A9B3-8CDD99B2B526}"/>
          </ac:picMkLst>
        </pc:picChg>
        <pc:picChg chg="del">
          <ac:chgData name="Severin Kranz" userId="94d42ad5811cac59" providerId="LiveId" clId="{23B9C3B7-116B-4BAA-A0FD-96361862CF23}" dt="2019-02-14T10:24:16.330" v="3327" actId="478"/>
          <ac:picMkLst>
            <pc:docMk/>
            <pc:sldMk cId="560911626" sldId="259"/>
            <ac:picMk id="66" creationId="{1EA49E78-956F-417F-948D-3482323D75F1}"/>
          </ac:picMkLst>
        </pc:picChg>
      </pc:sldChg>
      <pc:sldChg chg="delSp modSp">
        <pc:chgData name="Severin Kranz" userId="94d42ad5811cac59" providerId="LiveId" clId="{23B9C3B7-116B-4BAA-A0FD-96361862CF23}" dt="2019-02-14T10:24:12.262" v="3326" actId="478"/>
        <pc:sldMkLst>
          <pc:docMk/>
          <pc:sldMk cId="2407660359" sldId="260"/>
        </pc:sldMkLst>
        <pc:spChg chg="mod">
          <ac:chgData name="Severin Kranz" userId="94d42ad5811cac59" providerId="LiveId" clId="{23B9C3B7-116B-4BAA-A0FD-96361862CF23}" dt="2019-02-14T10:11:16.277" v="3305" actId="1038"/>
          <ac:spMkLst>
            <pc:docMk/>
            <pc:sldMk cId="2407660359" sldId="260"/>
            <ac:spMk id="4" creationId="{AC382777-93FC-431D-8186-44A14FDB1EB8}"/>
          </ac:spMkLst>
        </pc:spChg>
        <pc:spChg chg="del">
          <ac:chgData name="Severin Kranz" userId="94d42ad5811cac59" providerId="LiveId" clId="{23B9C3B7-116B-4BAA-A0FD-96361862CF23}" dt="2019-02-14T10:24:09.725" v="3325" actId="478"/>
          <ac:spMkLst>
            <pc:docMk/>
            <pc:sldMk cId="2407660359" sldId="260"/>
            <ac:spMk id="16" creationId="{86C1CED2-7CC0-4C18-976B-B54BA755DA4A}"/>
          </ac:spMkLst>
        </pc:spChg>
        <pc:spChg chg="del">
          <ac:chgData name="Severin Kranz" userId="94d42ad5811cac59" providerId="LiveId" clId="{23B9C3B7-116B-4BAA-A0FD-96361862CF23}" dt="2019-02-14T10:24:12.262" v="3326" actId="478"/>
          <ac:spMkLst>
            <pc:docMk/>
            <pc:sldMk cId="2407660359" sldId="260"/>
            <ac:spMk id="33" creationId="{F2DFA2D8-7F6C-4F19-8977-A03DA7635F4C}"/>
          </ac:spMkLst>
        </pc:spChg>
        <pc:spChg chg="del">
          <ac:chgData name="Severin Kranz" userId="94d42ad5811cac59" providerId="LiveId" clId="{23B9C3B7-116B-4BAA-A0FD-96361862CF23}" dt="2019-02-14T10:24:09.725" v="3325" actId="478"/>
          <ac:spMkLst>
            <pc:docMk/>
            <pc:sldMk cId="2407660359" sldId="260"/>
            <ac:spMk id="35" creationId="{122C3516-5F1E-4B09-9BFD-DDC1FAE1864A}"/>
          </ac:spMkLst>
        </pc:spChg>
        <pc:spChg chg="del">
          <ac:chgData name="Severin Kranz" userId="94d42ad5811cac59" providerId="LiveId" clId="{23B9C3B7-116B-4BAA-A0FD-96361862CF23}" dt="2019-02-14T10:24:12.262" v="3326" actId="478"/>
          <ac:spMkLst>
            <pc:docMk/>
            <pc:sldMk cId="2407660359" sldId="260"/>
            <ac:spMk id="48" creationId="{5408072C-F498-4260-965B-7233303C5455}"/>
          </ac:spMkLst>
        </pc:spChg>
        <pc:spChg chg="del">
          <ac:chgData name="Severin Kranz" userId="94d42ad5811cac59" providerId="LiveId" clId="{23B9C3B7-116B-4BAA-A0FD-96361862CF23}" dt="2019-02-14T10:24:12.262" v="3326" actId="478"/>
          <ac:spMkLst>
            <pc:docMk/>
            <pc:sldMk cId="2407660359" sldId="260"/>
            <ac:spMk id="49" creationId="{20798203-858A-4FBB-8523-2AD360365D32}"/>
          </ac:spMkLst>
        </pc:spChg>
        <pc:spChg chg="del">
          <ac:chgData name="Severin Kranz" userId="94d42ad5811cac59" providerId="LiveId" clId="{23B9C3B7-116B-4BAA-A0FD-96361862CF23}" dt="2019-02-14T10:24:12.262" v="3326" actId="478"/>
          <ac:spMkLst>
            <pc:docMk/>
            <pc:sldMk cId="2407660359" sldId="260"/>
            <ac:spMk id="58" creationId="{527191BA-F105-46EC-A358-FBC09203324D}"/>
          </ac:spMkLst>
        </pc:spChg>
        <pc:spChg chg="del">
          <ac:chgData name="Severin Kranz" userId="94d42ad5811cac59" providerId="LiveId" clId="{23B9C3B7-116B-4BAA-A0FD-96361862CF23}" dt="2019-02-14T10:24:12.262" v="3326" actId="478"/>
          <ac:spMkLst>
            <pc:docMk/>
            <pc:sldMk cId="2407660359" sldId="260"/>
            <ac:spMk id="67" creationId="{B51D459D-15E0-4EAC-8001-8A9D9F558E7F}"/>
          </ac:spMkLst>
        </pc:spChg>
        <pc:spChg chg="del">
          <ac:chgData name="Severin Kranz" userId="94d42ad5811cac59" providerId="LiveId" clId="{23B9C3B7-116B-4BAA-A0FD-96361862CF23}" dt="2019-02-14T10:24:12.262" v="3326" actId="478"/>
          <ac:spMkLst>
            <pc:docMk/>
            <pc:sldMk cId="2407660359" sldId="260"/>
            <ac:spMk id="68" creationId="{33385BBF-86BA-4E10-8E2F-A043ED5D28EE}"/>
          </ac:spMkLst>
        </pc:spChg>
        <pc:spChg chg="del">
          <ac:chgData name="Severin Kranz" userId="94d42ad5811cac59" providerId="LiveId" clId="{23B9C3B7-116B-4BAA-A0FD-96361862CF23}" dt="2019-02-14T10:24:12.262" v="3326" actId="478"/>
          <ac:spMkLst>
            <pc:docMk/>
            <pc:sldMk cId="2407660359" sldId="260"/>
            <ac:spMk id="70" creationId="{388B73C9-B2E7-4D3A-AFE9-C007268991B9}"/>
          </ac:spMkLst>
        </pc:spChg>
        <pc:grpChg chg="del">
          <ac:chgData name="Severin Kranz" userId="94d42ad5811cac59" providerId="LiveId" clId="{23B9C3B7-116B-4BAA-A0FD-96361862CF23}" dt="2019-02-14T10:24:09.725" v="3325" actId="478"/>
          <ac:grpSpMkLst>
            <pc:docMk/>
            <pc:sldMk cId="2407660359" sldId="260"/>
            <ac:grpSpMk id="2" creationId="{928BDB61-6D8E-488B-B40B-857520FFF801}"/>
          </ac:grpSpMkLst>
        </pc:grpChg>
        <pc:grpChg chg="del">
          <ac:chgData name="Severin Kranz" userId="94d42ad5811cac59" providerId="LiveId" clId="{23B9C3B7-116B-4BAA-A0FD-96361862CF23}" dt="2019-02-14T10:24:12.262" v="3326" actId="478"/>
          <ac:grpSpMkLst>
            <pc:docMk/>
            <pc:sldMk cId="2407660359" sldId="260"/>
            <ac:grpSpMk id="46" creationId="{97754303-1DAF-4DB9-939D-28EBAF67647D}"/>
          </ac:grpSpMkLst>
        </pc:grpChg>
        <pc:grpChg chg="del">
          <ac:chgData name="Severin Kranz" userId="94d42ad5811cac59" providerId="LiveId" clId="{23B9C3B7-116B-4BAA-A0FD-96361862CF23}" dt="2019-02-14T10:24:12.262" v="3326" actId="478"/>
          <ac:grpSpMkLst>
            <pc:docMk/>
            <pc:sldMk cId="2407660359" sldId="260"/>
            <ac:grpSpMk id="61" creationId="{58D813B8-D07C-419C-A3CC-CB8C8AA72F47}"/>
          </ac:grpSpMkLst>
        </pc:grpChg>
        <pc:picChg chg="del">
          <ac:chgData name="Severin Kranz" userId="94d42ad5811cac59" providerId="LiveId" clId="{23B9C3B7-116B-4BAA-A0FD-96361862CF23}" dt="2019-02-14T10:24:12.262" v="3326" actId="478"/>
          <ac:picMkLst>
            <pc:docMk/>
            <pc:sldMk cId="2407660359" sldId="260"/>
            <ac:picMk id="42" creationId="{BBE46CBE-8E07-452D-A9B3-8CDD99B2B526}"/>
          </ac:picMkLst>
        </pc:picChg>
        <pc:picChg chg="del">
          <ac:chgData name="Severin Kranz" userId="94d42ad5811cac59" providerId="LiveId" clId="{23B9C3B7-116B-4BAA-A0FD-96361862CF23}" dt="2019-02-14T10:24:12.262" v="3326" actId="478"/>
          <ac:picMkLst>
            <pc:docMk/>
            <pc:sldMk cId="2407660359" sldId="260"/>
            <ac:picMk id="66" creationId="{1EA49E78-956F-417F-948D-3482323D75F1}"/>
          </ac:picMkLst>
        </pc:picChg>
      </pc:sldChg>
      <pc:sldChg chg="del">
        <pc:chgData name="Severin Kranz" userId="94d42ad5811cac59" providerId="LiveId" clId="{23B9C3B7-116B-4BAA-A0FD-96361862CF23}" dt="2019-02-14T10:11:36.908" v="3306" actId="2696"/>
        <pc:sldMkLst>
          <pc:docMk/>
          <pc:sldMk cId="3460148402" sldId="261"/>
        </pc:sldMkLst>
      </pc:sldChg>
      <pc:sldChg chg="addSp delSp modSp">
        <pc:chgData name="Severin Kranz" userId="94d42ad5811cac59" providerId="LiveId" clId="{23B9C3B7-116B-4BAA-A0FD-96361862CF23}" dt="2019-02-14T10:24:06.142" v="3324" actId="478"/>
        <pc:sldMkLst>
          <pc:docMk/>
          <pc:sldMk cId="560053637" sldId="262"/>
        </pc:sldMkLst>
        <pc:spChg chg="mod">
          <ac:chgData name="Severin Kranz" userId="94d42ad5811cac59" providerId="LiveId" clId="{23B9C3B7-116B-4BAA-A0FD-96361862CF23}" dt="2019-02-13T20:43:29.412" v="25" actId="20577"/>
          <ac:spMkLst>
            <pc:docMk/>
            <pc:sldMk cId="560053637" sldId="262"/>
            <ac:spMk id="4" creationId="{AC382777-93FC-431D-8186-44A14FDB1EB8}"/>
          </ac:spMkLst>
        </pc:spChg>
        <pc:spChg chg="del">
          <ac:chgData name="Severin Kranz" userId="94d42ad5811cac59" providerId="LiveId" clId="{23B9C3B7-116B-4BAA-A0FD-96361862CF23}" dt="2019-02-14T10:24:06.142" v="3324" actId="478"/>
          <ac:spMkLst>
            <pc:docMk/>
            <pc:sldMk cId="560053637" sldId="262"/>
            <ac:spMk id="16" creationId="{86C1CED2-7CC0-4C18-976B-B54BA755DA4A}"/>
          </ac:spMkLst>
        </pc:spChg>
        <pc:spChg chg="mod">
          <ac:chgData name="Severin Kranz" userId="94d42ad5811cac59" providerId="LiveId" clId="{23B9C3B7-116B-4BAA-A0FD-96361862CF23}" dt="2019-02-13T20:56:40.086" v="694" actId="1037"/>
          <ac:spMkLst>
            <pc:docMk/>
            <pc:sldMk cId="560053637" sldId="262"/>
            <ac:spMk id="24" creationId="{A3BC868F-1C78-4D2D-839A-DD81DA86046A}"/>
          </ac:spMkLst>
        </pc:spChg>
        <pc:spChg chg="mod">
          <ac:chgData name="Severin Kranz" userId="94d42ad5811cac59" providerId="LiveId" clId="{23B9C3B7-116B-4BAA-A0FD-96361862CF23}" dt="2019-02-13T20:55:56.882" v="670" actId="120"/>
          <ac:spMkLst>
            <pc:docMk/>
            <pc:sldMk cId="560053637" sldId="262"/>
            <ac:spMk id="28" creationId="{CB19EA1B-0103-4675-A26A-72A72B80DAD4}"/>
          </ac:spMkLst>
        </pc:spChg>
        <pc:spChg chg="del mod">
          <ac:chgData name="Severin Kranz" userId="94d42ad5811cac59" providerId="LiveId" clId="{23B9C3B7-116B-4BAA-A0FD-96361862CF23}" dt="2019-02-13T20:52:38.612" v="489" actId="478"/>
          <ac:spMkLst>
            <pc:docMk/>
            <pc:sldMk cId="560053637" sldId="262"/>
            <ac:spMk id="29" creationId="{E42EED10-5D38-4C1C-9348-E7103E981616}"/>
          </ac:spMkLst>
        </pc:spChg>
        <pc:spChg chg="del">
          <ac:chgData name="Severin Kranz" userId="94d42ad5811cac59" providerId="LiveId" clId="{23B9C3B7-116B-4BAA-A0FD-96361862CF23}" dt="2019-02-14T10:24:03.807" v="3323" actId="478"/>
          <ac:spMkLst>
            <pc:docMk/>
            <pc:sldMk cId="560053637" sldId="262"/>
            <ac:spMk id="33" creationId="{F2DFA2D8-7F6C-4F19-8977-A03DA7635F4C}"/>
          </ac:spMkLst>
        </pc:spChg>
        <pc:spChg chg="del">
          <ac:chgData name="Severin Kranz" userId="94d42ad5811cac59" providerId="LiveId" clId="{23B9C3B7-116B-4BAA-A0FD-96361862CF23}" dt="2019-02-14T10:24:06.142" v="3324" actId="478"/>
          <ac:spMkLst>
            <pc:docMk/>
            <pc:sldMk cId="560053637" sldId="262"/>
            <ac:spMk id="35" creationId="{122C3516-5F1E-4B09-9BFD-DDC1FAE1864A}"/>
          </ac:spMkLst>
        </pc:spChg>
        <pc:spChg chg="mod">
          <ac:chgData name="Severin Kranz" userId="94d42ad5811cac59" providerId="LiveId" clId="{23B9C3B7-116B-4BAA-A0FD-96361862CF23}" dt="2019-02-13T20:54:54.819" v="609" actId="14100"/>
          <ac:spMkLst>
            <pc:docMk/>
            <pc:sldMk cId="560053637" sldId="262"/>
            <ac:spMk id="43" creationId="{0FAB2A47-6B79-4450-B330-5A2D5614DC3E}"/>
          </ac:spMkLst>
        </pc:spChg>
        <pc:spChg chg="del">
          <ac:chgData name="Severin Kranz" userId="94d42ad5811cac59" providerId="LiveId" clId="{23B9C3B7-116B-4BAA-A0FD-96361862CF23}" dt="2019-02-13T20:43:59.907" v="31" actId="478"/>
          <ac:spMkLst>
            <pc:docMk/>
            <pc:sldMk cId="560053637" sldId="262"/>
            <ac:spMk id="45" creationId="{7CC1EE56-3CE3-4DCB-A632-3066C609D530}"/>
          </ac:spMkLst>
        </pc:spChg>
        <pc:spChg chg="del">
          <ac:chgData name="Severin Kranz" userId="94d42ad5811cac59" providerId="LiveId" clId="{23B9C3B7-116B-4BAA-A0FD-96361862CF23}" dt="2019-02-14T10:24:03.807" v="3323" actId="478"/>
          <ac:spMkLst>
            <pc:docMk/>
            <pc:sldMk cId="560053637" sldId="262"/>
            <ac:spMk id="48" creationId="{5408072C-F498-4260-965B-7233303C5455}"/>
          </ac:spMkLst>
        </pc:spChg>
        <pc:spChg chg="del">
          <ac:chgData name="Severin Kranz" userId="94d42ad5811cac59" providerId="LiveId" clId="{23B9C3B7-116B-4BAA-A0FD-96361862CF23}" dt="2019-02-14T10:24:03.807" v="3323" actId="478"/>
          <ac:spMkLst>
            <pc:docMk/>
            <pc:sldMk cId="560053637" sldId="262"/>
            <ac:spMk id="49" creationId="{20798203-858A-4FBB-8523-2AD360365D32}"/>
          </ac:spMkLst>
        </pc:spChg>
        <pc:spChg chg="del">
          <ac:chgData name="Severin Kranz" userId="94d42ad5811cac59" providerId="LiveId" clId="{23B9C3B7-116B-4BAA-A0FD-96361862CF23}" dt="2019-02-13T20:43:56.906" v="30" actId="478"/>
          <ac:spMkLst>
            <pc:docMk/>
            <pc:sldMk cId="560053637" sldId="262"/>
            <ac:spMk id="57" creationId="{F923EE8A-5CED-481A-9488-5548DE44E694}"/>
          </ac:spMkLst>
        </pc:spChg>
        <pc:spChg chg="del">
          <ac:chgData name="Severin Kranz" userId="94d42ad5811cac59" providerId="LiveId" clId="{23B9C3B7-116B-4BAA-A0FD-96361862CF23}" dt="2019-02-14T10:24:03.807" v="3323" actId="478"/>
          <ac:spMkLst>
            <pc:docMk/>
            <pc:sldMk cId="560053637" sldId="262"/>
            <ac:spMk id="58" creationId="{527191BA-F105-46EC-A358-FBC09203324D}"/>
          </ac:spMkLst>
        </pc:spChg>
        <pc:spChg chg="del">
          <ac:chgData name="Severin Kranz" userId="94d42ad5811cac59" providerId="LiveId" clId="{23B9C3B7-116B-4BAA-A0FD-96361862CF23}" dt="2019-02-13T20:43:56.906" v="30" actId="478"/>
          <ac:spMkLst>
            <pc:docMk/>
            <pc:sldMk cId="560053637" sldId="262"/>
            <ac:spMk id="59" creationId="{FC98A287-C25D-4F26-9F38-88A01487829B}"/>
          </ac:spMkLst>
        </pc:spChg>
        <pc:spChg chg="del">
          <ac:chgData name="Severin Kranz" userId="94d42ad5811cac59" providerId="LiveId" clId="{23B9C3B7-116B-4BAA-A0FD-96361862CF23}" dt="2019-02-13T20:43:52.367" v="29" actId="478"/>
          <ac:spMkLst>
            <pc:docMk/>
            <pc:sldMk cId="560053637" sldId="262"/>
            <ac:spMk id="60" creationId="{55F95238-CFC1-4BEE-BC90-CBA9C3970505}"/>
          </ac:spMkLst>
        </pc:spChg>
        <pc:spChg chg="del">
          <ac:chgData name="Severin Kranz" userId="94d42ad5811cac59" providerId="LiveId" clId="{23B9C3B7-116B-4BAA-A0FD-96361862CF23}" dt="2019-02-14T10:24:03.807" v="3323" actId="478"/>
          <ac:spMkLst>
            <pc:docMk/>
            <pc:sldMk cId="560053637" sldId="262"/>
            <ac:spMk id="67" creationId="{B51D459D-15E0-4EAC-8001-8A9D9F558E7F}"/>
          </ac:spMkLst>
        </pc:spChg>
        <pc:spChg chg="del">
          <ac:chgData name="Severin Kranz" userId="94d42ad5811cac59" providerId="LiveId" clId="{23B9C3B7-116B-4BAA-A0FD-96361862CF23}" dt="2019-02-14T10:24:03.807" v="3323" actId="478"/>
          <ac:spMkLst>
            <pc:docMk/>
            <pc:sldMk cId="560053637" sldId="262"/>
            <ac:spMk id="68" creationId="{33385BBF-86BA-4E10-8E2F-A043ED5D28EE}"/>
          </ac:spMkLst>
        </pc:spChg>
        <pc:spChg chg="del">
          <ac:chgData name="Severin Kranz" userId="94d42ad5811cac59" providerId="LiveId" clId="{23B9C3B7-116B-4BAA-A0FD-96361862CF23}" dt="2019-02-13T20:43:56.906" v="30" actId="478"/>
          <ac:spMkLst>
            <pc:docMk/>
            <pc:sldMk cId="560053637" sldId="262"/>
            <ac:spMk id="69" creationId="{24F9FEF8-510E-4F00-9F00-4ACC33DA14B5}"/>
          </ac:spMkLst>
        </pc:spChg>
        <pc:spChg chg="del">
          <ac:chgData name="Severin Kranz" userId="94d42ad5811cac59" providerId="LiveId" clId="{23B9C3B7-116B-4BAA-A0FD-96361862CF23}" dt="2019-02-14T10:24:03.807" v="3323" actId="478"/>
          <ac:spMkLst>
            <pc:docMk/>
            <pc:sldMk cId="560053637" sldId="262"/>
            <ac:spMk id="70" creationId="{388B73C9-B2E7-4D3A-AFE9-C007268991B9}"/>
          </ac:spMkLst>
        </pc:spChg>
        <pc:spChg chg="del">
          <ac:chgData name="Severin Kranz" userId="94d42ad5811cac59" providerId="LiveId" clId="{23B9C3B7-116B-4BAA-A0FD-96361862CF23}" dt="2019-02-13T20:43:56.906" v="30" actId="478"/>
          <ac:spMkLst>
            <pc:docMk/>
            <pc:sldMk cId="560053637" sldId="262"/>
            <ac:spMk id="71" creationId="{9FB62D2D-B30B-4870-8233-FA1DF6AFB34F}"/>
          </ac:spMkLst>
        </pc:spChg>
        <pc:spChg chg="del">
          <ac:chgData name="Severin Kranz" userId="94d42ad5811cac59" providerId="LiveId" clId="{23B9C3B7-116B-4BAA-A0FD-96361862CF23}" dt="2019-02-13T20:43:56.906" v="30" actId="478"/>
          <ac:spMkLst>
            <pc:docMk/>
            <pc:sldMk cId="560053637" sldId="262"/>
            <ac:spMk id="72" creationId="{90D2F690-A3C5-4A85-96FC-A080437B4449}"/>
          </ac:spMkLst>
        </pc:spChg>
        <pc:spChg chg="del">
          <ac:chgData name="Severin Kranz" userId="94d42ad5811cac59" providerId="LiveId" clId="{23B9C3B7-116B-4BAA-A0FD-96361862CF23}" dt="2019-02-13T20:43:56.906" v="30" actId="478"/>
          <ac:spMkLst>
            <pc:docMk/>
            <pc:sldMk cId="560053637" sldId="262"/>
            <ac:spMk id="73" creationId="{8B79903B-09B1-48A2-BB93-4828D8422626}"/>
          </ac:spMkLst>
        </pc:spChg>
        <pc:spChg chg="del">
          <ac:chgData name="Severin Kranz" userId="94d42ad5811cac59" providerId="LiveId" clId="{23B9C3B7-116B-4BAA-A0FD-96361862CF23}" dt="2019-02-13T20:43:56.906" v="30" actId="478"/>
          <ac:spMkLst>
            <pc:docMk/>
            <pc:sldMk cId="560053637" sldId="262"/>
            <ac:spMk id="79" creationId="{A6108225-1BBA-4349-B6C3-6FF93DFE4C75}"/>
          </ac:spMkLst>
        </pc:spChg>
        <pc:spChg chg="mod">
          <ac:chgData name="Severin Kranz" userId="94d42ad5811cac59" providerId="LiveId" clId="{23B9C3B7-116B-4BAA-A0FD-96361862CF23}" dt="2019-02-13T20:52:35.082" v="488" actId="20577"/>
          <ac:spMkLst>
            <pc:docMk/>
            <pc:sldMk cId="560053637" sldId="262"/>
            <ac:spMk id="85" creationId="{32B6FA20-3FFF-46AE-AEEB-14F857E9EDDA}"/>
          </ac:spMkLst>
        </pc:spChg>
        <pc:spChg chg="add mod">
          <ac:chgData name="Severin Kranz" userId="94d42ad5811cac59" providerId="LiveId" clId="{23B9C3B7-116B-4BAA-A0FD-96361862CF23}" dt="2019-02-13T20:56:56.834" v="705" actId="14100"/>
          <ac:spMkLst>
            <pc:docMk/>
            <pc:sldMk cId="560053637" sldId="262"/>
            <ac:spMk id="86" creationId="{00538DF8-032C-45BE-AD6C-DB8B7CDCD0D7}"/>
          </ac:spMkLst>
        </pc:spChg>
        <pc:spChg chg="add mod">
          <ac:chgData name="Severin Kranz" userId="94d42ad5811cac59" providerId="LiveId" clId="{23B9C3B7-116B-4BAA-A0FD-96361862CF23}" dt="2019-02-13T20:56:52.795" v="704" actId="14100"/>
          <ac:spMkLst>
            <pc:docMk/>
            <pc:sldMk cId="560053637" sldId="262"/>
            <ac:spMk id="87" creationId="{B41878B7-27F8-4E19-BB26-DD929481A024}"/>
          </ac:spMkLst>
        </pc:spChg>
        <pc:spChg chg="add del mod">
          <ac:chgData name="Severin Kranz" userId="94d42ad5811cac59" providerId="LiveId" clId="{23B9C3B7-116B-4BAA-A0FD-96361862CF23}" dt="2019-02-13T20:48:05.130" v="128" actId="478"/>
          <ac:spMkLst>
            <pc:docMk/>
            <pc:sldMk cId="560053637" sldId="262"/>
            <ac:spMk id="88" creationId="{F02AE0B2-AD61-43D8-80FC-F266E0164669}"/>
          </ac:spMkLst>
        </pc:spChg>
        <pc:spChg chg="add del mod">
          <ac:chgData name="Severin Kranz" userId="94d42ad5811cac59" providerId="LiveId" clId="{23B9C3B7-116B-4BAA-A0FD-96361862CF23}" dt="2019-02-13T20:48:08.483" v="130" actId="478"/>
          <ac:spMkLst>
            <pc:docMk/>
            <pc:sldMk cId="560053637" sldId="262"/>
            <ac:spMk id="89" creationId="{D8E06C79-9873-4DE4-9A72-51BF5E3E8E34}"/>
          </ac:spMkLst>
        </pc:spChg>
        <pc:spChg chg="add mod">
          <ac:chgData name="Severin Kranz" userId="94d42ad5811cac59" providerId="LiveId" clId="{23B9C3B7-116B-4BAA-A0FD-96361862CF23}" dt="2019-02-13T20:56:40.086" v="694" actId="1037"/>
          <ac:spMkLst>
            <pc:docMk/>
            <pc:sldMk cId="560053637" sldId="262"/>
            <ac:spMk id="90" creationId="{18138A74-F5CA-47B4-9939-C9D435C6B0C4}"/>
          </ac:spMkLst>
        </pc:spChg>
        <pc:spChg chg="add mod">
          <ac:chgData name="Severin Kranz" userId="94d42ad5811cac59" providerId="LiveId" clId="{23B9C3B7-116B-4BAA-A0FD-96361862CF23}" dt="2019-02-13T20:55:56.882" v="670" actId="120"/>
          <ac:spMkLst>
            <pc:docMk/>
            <pc:sldMk cId="560053637" sldId="262"/>
            <ac:spMk id="91" creationId="{C806F53F-E9CB-4FB2-B09B-F9C2BE3ADAE7}"/>
          </ac:spMkLst>
        </pc:spChg>
        <pc:spChg chg="add mod">
          <ac:chgData name="Severin Kranz" userId="94d42ad5811cac59" providerId="LiveId" clId="{23B9C3B7-116B-4BAA-A0FD-96361862CF23}" dt="2019-02-13T20:56:40.086" v="694" actId="1037"/>
          <ac:spMkLst>
            <pc:docMk/>
            <pc:sldMk cId="560053637" sldId="262"/>
            <ac:spMk id="92" creationId="{AFCC792C-D2D5-4DCB-B2E6-EA15455BB26A}"/>
          </ac:spMkLst>
        </pc:spChg>
        <pc:spChg chg="add mod">
          <ac:chgData name="Severin Kranz" userId="94d42ad5811cac59" providerId="LiveId" clId="{23B9C3B7-116B-4BAA-A0FD-96361862CF23}" dt="2019-02-13T20:55:56.882" v="670" actId="120"/>
          <ac:spMkLst>
            <pc:docMk/>
            <pc:sldMk cId="560053637" sldId="262"/>
            <ac:spMk id="93" creationId="{06E6E690-930B-4002-80D5-0AB710666881}"/>
          </ac:spMkLst>
        </pc:spChg>
        <pc:spChg chg="add del mod">
          <ac:chgData name="Severin Kranz" userId="94d42ad5811cac59" providerId="LiveId" clId="{23B9C3B7-116B-4BAA-A0FD-96361862CF23}" dt="2019-02-13T20:50:16.356" v="233" actId="478"/>
          <ac:spMkLst>
            <pc:docMk/>
            <pc:sldMk cId="560053637" sldId="262"/>
            <ac:spMk id="94" creationId="{9B79F7D8-50E3-4108-9385-853F2FD3844F}"/>
          </ac:spMkLst>
        </pc:spChg>
        <pc:spChg chg="add del mod">
          <ac:chgData name="Severin Kranz" userId="94d42ad5811cac59" providerId="LiveId" clId="{23B9C3B7-116B-4BAA-A0FD-96361862CF23}" dt="2019-02-13T20:50:16.356" v="233" actId="478"/>
          <ac:spMkLst>
            <pc:docMk/>
            <pc:sldMk cId="560053637" sldId="262"/>
            <ac:spMk id="95" creationId="{D3040A34-F2EF-46E1-9DB9-7798D2345FEF}"/>
          </ac:spMkLst>
        </pc:spChg>
        <pc:spChg chg="add mod">
          <ac:chgData name="Severin Kranz" userId="94d42ad5811cac59" providerId="LiveId" clId="{23B9C3B7-116B-4BAA-A0FD-96361862CF23}" dt="2019-02-13T20:56:52.795" v="704" actId="14100"/>
          <ac:spMkLst>
            <pc:docMk/>
            <pc:sldMk cId="560053637" sldId="262"/>
            <ac:spMk id="96" creationId="{1DA0BC48-8F5C-47DB-8BF4-62D4AE871F0D}"/>
          </ac:spMkLst>
        </pc:spChg>
        <pc:spChg chg="add mod">
          <ac:chgData name="Severin Kranz" userId="94d42ad5811cac59" providerId="LiveId" clId="{23B9C3B7-116B-4BAA-A0FD-96361862CF23}" dt="2019-02-13T20:56:40.086" v="694" actId="1037"/>
          <ac:spMkLst>
            <pc:docMk/>
            <pc:sldMk cId="560053637" sldId="262"/>
            <ac:spMk id="97" creationId="{6C37E948-9198-4F1A-A714-60500D92D022}"/>
          </ac:spMkLst>
        </pc:spChg>
        <pc:spChg chg="add mod">
          <ac:chgData name="Severin Kranz" userId="94d42ad5811cac59" providerId="LiveId" clId="{23B9C3B7-116B-4BAA-A0FD-96361862CF23}" dt="2019-02-13T20:55:56.882" v="670" actId="120"/>
          <ac:spMkLst>
            <pc:docMk/>
            <pc:sldMk cId="560053637" sldId="262"/>
            <ac:spMk id="98" creationId="{B1B27D0E-CCC2-45C2-88AE-0A3FECD3E47A}"/>
          </ac:spMkLst>
        </pc:spChg>
        <pc:grpChg chg="del">
          <ac:chgData name="Severin Kranz" userId="94d42ad5811cac59" providerId="LiveId" clId="{23B9C3B7-116B-4BAA-A0FD-96361862CF23}" dt="2019-02-14T10:24:06.142" v="3324" actId="478"/>
          <ac:grpSpMkLst>
            <pc:docMk/>
            <pc:sldMk cId="560053637" sldId="262"/>
            <ac:grpSpMk id="2" creationId="{928BDB61-6D8E-488B-B40B-857520FFF801}"/>
          </ac:grpSpMkLst>
        </pc:grpChg>
        <pc:grpChg chg="del">
          <ac:chgData name="Severin Kranz" userId="94d42ad5811cac59" providerId="LiveId" clId="{23B9C3B7-116B-4BAA-A0FD-96361862CF23}" dt="2019-02-14T10:24:03.807" v="3323" actId="478"/>
          <ac:grpSpMkLst>
            <pc:docMk/>
            <pc:sldMk cId="560053637" sldId="262"/>
            <ac:grpSpMk id="46" creationId="{97754303-1DAF-4DB9-939D-28EBAF67647D}"/>
          </ac:grpSpMkLst>
        </pc:grpChg>
        <pc:grpChg chg="del">
          <ac:chgData name="Severin Kranz" userId="94d42ad5811cac59" providerId="LiveId" clId="{23B9C3B7-116B-4BAA-A0FD-96361862CF23}" dt="2019-02-13T20:43:56.906" v="30" actId="478"/>
          <ac:grpSpMkLst>
            <pc:docMk/>
            <pc:sldMk cId="560053637" sldId="262"/>
            <ac:grpSpMk id="51" creationId="{570030E8-F3B8-43E7-B956-A28E9CDA1844}"/>
          </ac:grpSpMkLst>
        </pc:grpChg>
        <pc:grpChg chg="del">
          <ac:chgData name="Severin Kranz" userId="94d42ad5811cac59" providerId="LiveId" clId="{23B9C3B7-116B-4BAA-A0FD-96361862CF23}" dt="2019-02-14T10:24:03.807" v="3323" actId="478"/>
          <ac:grpSpMkLst>
            <pc:docMk/>
            <pc:sldMk cId="560053637" sldId="262"/>
            <ac:grpSpMk id="61" creationId="{58D813B8-D07C-419C-A3CC-CB8C8AA72F47}"/>
          </ac:grpSpMkLst>
        </pc:grpChg>
        <pc:grpChg chg="del">
          <ac:chgData name="Severin Kranz" userId="94d42ad5811cac59" providerId="LiveId" clId="{23B9C3B7-116B-4BAA-A0FD-96361862CF23}" dt="2019-02-13T20:43:56.906" v="30" actId="478"/>
          <ac:grpSpMkLst>
            <pc:docMk/>
            <pc:sldMk cId="560053637" sldId="262"/>
            <ac:grpSpMk id="74" creationId="{E86FED54-DBAA-4A09-BFE8-F0897BC7DE04}"/>
          </ac:grpSpMkLst>
        </pc:grpChg>
        <pc:grpChg chg="del">
          <ac:chgData name="Severin Kranz" userId="94d42ad5811cac59" providerId="LiveId" clId="{23B9C3B7-116B-4BAA-A0FD-96361862CF23}" dt="2019-02-13T20:43:56.906" v="30" actId="478"/>
          <ac:grpSpMkLst>
            <pc:docMk/>
            <pc:sldMk cId="560053637" sldId="262"/>
            <ac:grpSpMk id="80" creationId="{8AFC5A0C-18A9-450C-B2A7-5D14E015E36A}"/>
          </ac:grpSpMkLst>
        </pc:grpChg>
        <pc:picChg chg="add mod">
          <ac:chgData name="Severin Kranz" userId="94d42ad5811cac59" providerId="LiveId" clId="{23B9C3B7-116B-4BAA-A0FD-96361862CF23}" dt="2019-02-13T20:54:47.458" v="596" actId="1076"/>
          <ac:picMkLst>
            <pc:docMk/>
            <pc:sldMk cId="560053637" sldId="262"/>
            <ac:picMk id="8" creationId="{C618EB06-9437-42BC-A74D-6B9F9BF09266}"/>
          </ac:picMkLst>
        </pc:picChg>
        <pc:picChg chg="del">
          <ac:chgData name="Severin Kranz" userId="94d42ad5811cac59" providerId="LiveId" clId="{23B9C3B7-116B-4BAA-A0FD-96361862CF23}" dt="2019-02-13T20:43:38.671" v="26" actId="478"/>
          <ac:picMkLst>
            <pc:docMk/>
            <pc:sldMk cId="560053637" sldId="262"/>
            <ac:picMk id="10" creationId="{F39A12F0-3013-4186-BF1E-3073787D10F3}"/>
          </ac:picMkLst>
        </pc:picChg>
        <pc:picChg chg="del">
          <ac:chgData name="Severin Kranz" userId="94d42ad5811cac59" providerId="LiveId" clId="{23B9C3B7-116B-4BAA-A0FD-96361862CF23}" dt="2019-02-14T10:24:03.807" v="3323" actId="478"/>
          <ac:picMkLst>
            <pc:docMk/>
            <pc:sldMk cId="560053637" sldId="262"/>
            <ac:picMk id="42" creationId="{BBE46CBE-8E07-452D-A9B3-8CDD99B2B526}"/>
          </ac:picMkLst>
        </pc:picChg>
        <pc:picChg chg="del">
          <ac:chgData name="Severin Kranz" userId="94d42ad5811cac59" providerId="LiveId" clId="{23B9C3B7-116B-4BAA-A0FD-96361862CF23}" dt="2019-02-14T10:24:03.807" v="3323" actId="478"/>
          <ac:picMkLst>
            <pc:docMk/>
            <pc:sldMk cId="560053637" sldId="262"/>
            <ac:picMk id="66" creationId="{1EA49E78-956F-417F-948D-3482323D75F1}"/>
          </ac:picMkLst>
        </pc:picChg>
        <pc:cxnChg chg="del">
          <ac:chgData name="Severin Kranz" userId="94d42ad5811cac59" providerId="LiveId" clId="{23B9C3B7-116B-4BAA-A0FD-96361862CF23}" dt="2019-02-13T20:44:01.736" v="32" actId="478"/>
          <ac:cxnSpMkLst>
            <pc:docMk/>
            <pc:sldMk cId="560053637" sldId="262"/>
            <ac:cxnSpMk id="25" creationId="{8E6F8B68-989F-41B1-ADCB-665F42B294CE}"/>
          </ac:cxnSpMkLst>
        </pc:cxnChg>
      </pc:sldChg>
      <pc:sldChg chg="delSp add">
        <pc:chgData name="Severin Kranz" userId="94d42ad5811cac59" providerId="LiveId" clId="{23B9C3B7-116B-4BAA-A0FD-96361862CF23}" dt="2019-02-14T10:23:58.722" v="3322" actId="478"/>
        <pc:sldMkLst>
          <pc:docMk/>
          <pc:sldMk cId="574803979" sldId="263"/>
        </pc:sldMkLst>
        <pc:spChg chg="del">
          <ac:chgData name="Severin Kranz" userId="94d42ad5811cac59" providerId="LiveId" clId="{23B9C3B7-116B-4BAA-A0FD-96361862CF23}" dt="2019-02-14T10:23:55.711" v="3321" actId="478"/>
          <ac:spMkLst>
            <pc:docMk/>
            <pc:sldMk cId="574803979" sldId="263"/>
            <ac:spMk id="16" creationId="{86C1CED2-7CC0-4C18-976B-B54BA755DA4A}"/>
          </ac:spMkLst>
        </pc:spChg>
        <pc:spChg chg="del">
          <ac:chgData name="Severin Kranz" userId="94d42ad5811cac59" providerId="LiveId" clId="{23B9C3B7-116B-4BAA-A0FD-96361862CF23}" dt="2019-02-14T10:23:58.722" v="3322" actId="478"/>
          <ac:spMkLst>
            <pc:docMk/>
            <pc:sldMk cId="574803979" sldId="263"/>
            <ac:spMk id="33" creationId="{F2DFA2D8-7F6C-4F19-8977-A03DA7635F4C}"/>
          </ac:spMkLst>
        </pc:spChg>
        <pc:spChg chg="del">
          <ac:chgData name="Severin Kranz" userId="94d42ad5811cac59" providerId="LiveId" clId="{23B9C3B7-116B-4BAA-A0FD-96361862CF23}" dt="2019-02-14T10:23:55.711" v="3321" actId="478"/>
          <ac:spMkLst>
            <pc:docMk/>
            <pc:sldMk cId="574803979" sldId="263"/>
            <ac:spMk id="35" creationId="{122C3516-5F1E-4B09-9BFD-DDC1FAE1864A}"/>
          </ac:spMkLst>
        </pc:spChg>
        <pc:spChg chg="del">
          <ac:chgData name="Severin Kranz" userId="94d42ad5811cac59" providerId="LiveId" clId="{23B9C3B7-116B-4BAA-A0FD-96361862CF23}" dt="2019-02-14T10:23:58.722" v="3322" actId="478"/>
          <ac:spMkLst>
            <pc:docMk/>
            <pc:sldMk cId="574803979" sldId="263"/>
            <ac:spMk id="48" creationId="{5408072C-F498-4260-965B-7233303C5455}"/>
          </ac:spMkLst>
        </pc:spChg>
        <pc:spChg chg="del">
          <ac:chgData name="Severin Kranz" userId="94d42ad5811cac59" providerId="LiveId" clId="{23B9C3B7-116B-4BAA-A0FD-96361862CF23}" dt="2019-02-14T10:23:58.722" v="3322" actId="478"/>
          <ac:spMkLst>
            <pc:docMk/>
            <pc:sldMk cId="574803979" sldId="263"/>
            <ac:spMk id="49" creationId="{20798203-858A-4FBB-8523-2AD360365D32}"/>
          </ac:spMkLst>
        </pc:spChg>
        <pc:spChg chg="del">
          <ac:chgData name="Severin Kranz" userId="94d42ad5811cac59" providerId="LiveId" clId="{23B9C3B7-116B-4BAA-A0FD-96361862CF23}" dt="2019-02-14T10:23:58.722" v="3322" actId="478"/>
          <ac:spMkLst>
            <pc:docMk/>
            <pc:sldMk cId="574803979" sldId="263"/>
            <ac:spMk id="58" creationId="{527191BA-F105-46EC-A358-FBC09203324D}"/>
          </ac:spMkLst>
        </pc:spChg>
        <pc:spChg chg="del">
          <ac:chgData name="Severin Kranz" userId="94d42ad5811cac59" providerId="LiveId" clId="{23B9C3B7-116B-4BAA-A0FD-96361862CF23}" dt="2019-02-14T10:23:58.722" v="3322" actId="478"/>
          <ac:spMkLst>
            <pc:docMk/>
            <pc:sldMk cId="574803979" sldId="263"/>
            <ac:spMk id="67" creationId="{B51D459D-15E0-4EAC-8001-8A9D9F558E7F}"/>
          </ac:spMkLst>
        </pc:spChg>
        <pc:spChg chg="del">
          <ac:chgData name="Severin Kranz" userId="94d42ad5811cac59" providerId="LiveId" clId="{23B9C3B7-116B-4BAA-A0FD-96361862CF23}" dt="2019-02-14T10:23:58.722" v="3322" actId="478"/>
          <ac:spMkLst>
            <pc:docMk/>
            <pc:sldMk cId="574803979" sldId="263"/>
            <ac:spMk id="68" creationId="{33385BBF-86BA-4E10-8E2F-A043ED5D28EE}"/>
          </ac:spMkLst>
        </pc:spChg>
        <pc:spChg chg="del">
          <ac:chgData name="Severin Kranz" userId="94d42ad5811cac59" providerId="LiveId" clId="{23B9C3B7-116B-4BAA-A0FD-96361862CF23}" dt="2019-02-14T10:23:58.722" v="3322" actId="478"/>
          <ac:spMkLst>
            <pc:docMk/>
            <pc:sldMk cId="574803979" sldId="263"/>
            <ac:spMk id="70" creationId="{388B73C9-B2E7-4D3A-AFE9-C007268991B9}"/>
          </ac:spMkLst>
        </pc:spChg>
        <pc:grpChg chg="del">
          <ac:chgData name="Severin Kranz" userId="94d42ad5811cac59" providerId="LiveId" clId="{23B9C3B7-116B-4BAA-A0FD-96361862CF23}" dt="2019-02-14T10:23:55.711" v="3321" actId="478"/>
          <ac:grpSpMkLst>
            <pc:docMk/>
            <pc:sldMk cId="574803979" sldId="263"/>
            <ac:grpSpMk id="2" creationId="{928BDB61-6D8E-488B-B40B-857520FFF801}"/>
          </ac:grpSpMkLst>
        </pc:grpChg>
        <pc:grpChg chg="del">
          <ac:chgData name="Severin Kranz" userId="94d42ad5811cac59" providerId="LiveId" clId="{23B9C3B7-116B-4BAA-A0FD-96361862CF23}" dt="2019-02-14T10:23:58.722" v="3322" actId="478"/>
          <ac:grpSpMkLst>
            <pc:docMk/>
            <pc:sldMk cId="574803979" sldId="263"/>
            <ac:grpSpMk id="46" creationId="{97754303-1DAF-4DB9-939D-28EBAF67647D}"/>
          </ac:grpSpMkLst>
        </pc:grpChg>
        <pc:grpChg chg="del">
          <ac:chgData name="Severin Kranz" userId="94d42ad5811cac59" providerId="LiveId" clId="{23B9C3B7-116B-4BAA-A0FD-96361862CF23}" dt="2019-02-14T10:23:58.722" v="3322" actId="478"/>
          <ac:grpSpMkLst>
            <pc:docMk/>
            <pc:sldMk cId="574803979" sldId="263"/>
            <ac:grpSpMk id="61" creationId="{58D813B8-D07C-419C-A3CC-CB8C8AA72F47}"/>
          </ac:grpSpMkLst>
        </pc:grpChg>
        <pc:picChg chg="del">
          <ac:chgData name="Severin Kranz" userId="94d42ad5811cac59" providerId="LiveId" clId="{23B9C3B7-116B-4BAA-A0FD-96361862CF23}" dt="2019-02-14T10:23:58.722" v="3322" actId="478"/>
          <ac:picMkLst>
            <pc:docMk/>
            <pc:sldMk cId="574803979" sldId="263"/>
            <ac:picMk id="42" creationId="{BBE46CBE-8E07-452D-A9B3-8CDD99B2B526}"/>
          </ac:picMkLst>
        </pc:picChg>
        <pc:picChg chg="del">
          <ac:chgData name="Severin Kranz" userId="94d42ad5811cac59" providerId="LiveId" clId="{23B9C3B7-116B-4BAA-A0FD-96361862CF23}" dt="2019-02-14T10:23:58.722" v="3322" actId="478"/>
          <ac:picMkLst>
            <pc:docMk/>
            <pc:sldMk cId="574803979" sldId="263"/>
            <ac:picMk id="66" creationId="{1EA49E78-956F-417F-948D-3482323D75F1}"/>
          </ac:picMkLst>
        </pc:picChg>
      </pc:sldChg>
      <pc:sldChg chg="addSp delSp modSp add modTransition">
        <pc:chgData name="Severin Kranz" userId="94d42ad5811cac59" providerId="LiveId" clId="{23B9C3B7-116B-4BAA-A0FD-96361862CF23}" dt="2019-02-14T10:23:52.151" v="3320" actId="478"/>
        <pc:sldMkLst>
          <pc:docMk/>
          <pc:sldMk cId="31264674" sldId="264"/>
        </pc:sldMkLst>
        <pc:spChg chg="mod">
          <ac:chgData name="Severin Kranz" userId="94d42ad5811cac59" providerId="LiveId" clId="{23B9C3B7-116B-4BAA-A0FD-96361862CF23}" dt="2019-02-13T21:32:54.298" v="878" actId="1076"/>
          <ac:spMkLst>
            <pc:docMk/>
            <pc:sldMk cId="31264674" sldId="264"/>
            <ac:spMk id="4" creationId="{AC382777-93FC-431D-8186-44A14FDB1EB8}"/>
          </ac:spMkLst>
        </pc:spChg>
        <pc:spChg chg="add mod">
          <ac:chgData name="Severin Kranz" userId="94d42ad5811cac59" providerId="LiveId" clId="{23B9C3B7-116B-4BAA-A0FD-96361862CF23}" dt="2019-02-13T22:59:28.437" v="1988" actId="1035"/>
          <ac:spMkLst>
            <pc:docMk/>
            <pc:sldMk cId="31264674" sldId="264"/>
            <ac:spMk id="6" creationId="{C47D464F-C4D9-480A-9BCD-510F9E8A21BF}"/>
          </ac:spMkLst>
        </pc:spChg>
        <pc:spChg chg="del">
          <ac:chgData name="Severin Kranz" userId="94d42ad5811cac59" providerId="LiveId" clId="{23B9C3B7-116B-4BAA-A0FD-96361862CF23}" dt="2019-02-13T21:05:29.677" v="708" actId="478"/>
          <ac:spMkLst>
            <pc:docMk/>
            <pc:sldMk cId="31264674" sldId="264"/>
            <ac:spMk id="11" creationId="{CBAB7913-53F3-40EC-86B2-403AE1F1429D}"/>
          </ac:spMkLst>
        </pc:spChg>
        <pc:spChg chg="del">
          <ac:chgData name="Severin Kranz" userId="94d42ad5811cac59" providerId="LiveId" clId="{23B9C3B7-116B-4BAA-A0FD-96361862CF23}" dt="2019-02-13T21:05:29.677" v="708" actId="478"/>
          <ac:spMkLst>
            <pc:docMk/>
            <pc:sldMk cId="31264674" sldId="264"/>
            <ac:spMk id="16" creationId="{86C1CED2-7CC0-4C18-976B-B54BA755DA4A}"/>
          </ac:spMkLst>
        </pc:spChg>
        <pc:spChg chg="add del mod">
          <ac:chgData name="Severin Kranz" userId="94d42ad5811cac59" providerId="LiveId" clId="{23B9C3B7-116B-4BAA-A0FD-96361862CF23}" dt="2019-02-13T22:37:27.288" v="1329" actId="478"/>
          <ac:spMkLst>
            <pc:docMk/>
            <pc:sldMk cId="31264674" sldId="264"/>
            <ac:spMk id="22" creationId="{F36B8A78-94B3-4F83-B27A-6D50BB7A3333}"/>
          </ac:spMkLst>
        </pc:spChg>
        <pc:spChg chg="add mod">
          <ac:chgData name="Severin Kranz" userId="94d42ad5811cac59" providerId="LiveId" clId="{23B9C3B7-116B-4BAA-A0FD-96361862CF23}" dt="2019-02-13T22:59:35.773" v="1996" actId="1036"/>
          <ac:spMkLst>
            <pc:docMk/>
            <pc:sldMk cId="31264674" sldId="264"/>
            <ac:spMk id="23" creationId="{6619F8CB-0B21-40DB-B88A-356E6B931BBE}"/>
          </ac:spMkLst>
        </pc:spChg>
        <pc:spChg chg="del">
          <ac:chgData name="Severin Kranz" userId="94d42ad5811cac59" providerId="LiveId" clId="{23B9C3B7-116B-4BAA-A0FD-96361862CF23}" dt="2019-02-13T21:05:29.677" v="708" actId="478"/>
          <ac:spMkLst>
            <pc:docMk/>
            <pc:sldMk cId="31264674" sldId="264"/>
            <ac:spMk id="24" creationId="{A3BC868F-1C78-4D2D-839A-DD81DA86046A}"/>
          </ac:spMkLst>
        </pc:spChg>
        <pc:spChg chg="add mod">
          <ac:chgData name="Severin Kranz" userId="94d42ad5811cac59" providerId="LiveId" clId="{23B9C3B7-116B-4BAA-A0FD-96361862CF23}" dt="2019-02-13T22:55:20.034" v="1796" actId="1036"/>
          <ac:spMkLst>
            <pc:docMk/>
            <pc:sldMk cId="31264674" sldId="264"/>
            <ac:spMk id="25" creationId="{D43BB978-8F3A-40EF-BE27-9D02E4EEBB50}"/>
          </ac:spMkLst>
        </pc:spChg>
        <pc:spChg chg="add del mod">
          <ac:chgData name="Severin Kranz" userId="94d42ad5811cac59" providerId="LiveId" clId="{23B9C3B7-116B-4BAA-A0FD-96361862CF23}" dt="2019-02-13T22:49:01.260" v="1588" actId="478"/>
          <ac:spMkLst>
            <pc:docMk/>
            <pc:sldMk cId="31264674" sldId="264"/>
            <ac:spMk id="27" creationId="{8CEEEACF-5D57-4ABB-A894-FECE4A5E5131}"/>
          </ac:spMkLst>
        </pc:spChg>
        <pc:spChg chg="del">
          <ac:chgData name="Severin Kranz" userId="94d42ad5811cac59" providerId="LiveId" clId="{23B9C3B7-116B-4BAA-A0FD-96361862CF23}" dt="2019-02-13T21:05:29.677" v="708" actId="478"/>
          <ac:spMkLst>
            <pc:docMk/>
            <pc:sldMk cId="31264674" sldId="264"/>
            <ac:spMk id="28" creationId="{CB19EA1B-0103-4675-A26A-72A72B80DAD4}"/>
          </ac:spMkLst>
        </pc:spChg>
        <pc:spChg chg="add del mod">
          <ac:chgData name="Severin Kranz" userId="94d42ad5811cac59" providerId="LiveId" clId="{23B9C3B7-116B-4BAA-A0FD-96361862CF23}" dt="2019-02-13T22:48:58.981" v="1587" actId="478"/>
          <ac:spMkLst>
            <pc:docMk/>
            <pc:sldMk cId="31264674" sldId="264"/>
            <ac:spMk id="28" creationId="{FFCC1ED1-F342-4652-A43B-101D81E68793}"/>
          </ac:spMkLst>
        </pc:spChg>
        <pc:spChg chg="add del mod">
          <ac:chgData name="Severin Kranz" userId="94d42ad5811cac59" providerId="LiveId" clId="{23B9C3B7-116B-4BAA-A0FD-96361862CF23}" dt="2019-02-13T22:43:08.438" v="1484" actId="478"/>
          <ac:spMkLst>
            <pc:docMk/>
            <pc:sldMk cId="31264674" sldId="264"/>
            <ac:spMk id="30" creationId="{28A05A7F-94CB-4D3B-8D00-6A9CEF434BFE}"/>
          </ac:spMkLst>
        </pc:spChg>
        <pc:spChg chg="add del mod">
          <ac:chgData name="Severin Kranz" userId="94d42ad5811cac59" providerId="LiveId" clId="{23B9C3B7-116B-4BAA-A0FD-96361862CF23}" dt="2019-02-13T22:48:58.981" v="1587" actId="478"/>
          <ac:spMkLst>
            <pc:docMk/>
            <pc:sldMk cId="31264674" sldId="264"/>
            <ac:spMk id="31" creationId="{533D78AE-3D7D-4FE6-A59F-7642657CA048}"/>
          </ac:spMkLst>
        </pc:spChg>
        <pc:spChg chg="add del mod">
          <ac:chgData name="Severin Kranz" userId="94d42ad5811cac59" providerId="LiveId" clId="{23B9C3B7-116B-4BAA-A0FD-96361862CF23}" dt="2019-02-13T22:43:08.438" v="1484" actId="478"/>
          <ac:spMkLst>
            <pc:docMk/>
            <pc:sldMk cId="31264674" sldId="264"/>
            <ac:spMk id="32" creationId="{35130615-04D1-45AC-BA73-2DB0868E4D5D}"/>
          </ac:spMkLst>
        </pc:spChg>
        <pc:spChg chg="add del mod">
          <ac:chgData name="Severin Kranz" userId="94d42ad5811cac59" providerId="LiveId" clId="{23B9C3B7-116B-4BAA-A0FD-96361862CF23}" dt="2019-02-13T22:42:35.801" v="1450" actId="478"/>
          <ac:spMkLst>
            <pc:docMk/>
            <pc:sldMk cId="31264674" sldId="264"/>
            <ac:spMk id="33" creationId="{B180E46C-276D-40B8-89A9-C6B21EB6093C}"/>
          </ac:spMkLst>
        </pc:spChg>
        <pc:spChg chg="del">
          <ac:chgData name="Severin Kranz" userId="94d42ad5811cac59" providerId="LiveId" clId="{23B9C3B7-116B-4BAA-A0FD-96361862CF23}" dt="2019-02-13T21:05:29.677" v="708" actId="478"/>
          <ac:spMkLst>
            <pc:docMk/>
            <pc:sldMk cId="31264674" sldId="264"/>
            <ac:spMk id="33" creationId="{F2DFA2D8-7F6C-4F19-8977-A03DA7635F4C}"/>
          </ac:spMkLst>
        </pc:spChg>
        <pc:spChg chg="add del mod">
          <ac:chgData name="Severin Kranz" userId="94d42ad5811cac59" providerId="LiveId" clId="{23B9C3B7-116B-4BAA-A0FD-96361862CF23}" dt="2019-02-13T22:49:03.670" v="1589" actId="478"/>
          <ac:spMkLst>
            <pc:docMk/>
            <pc:sldMk cId="31264674" sldId="264"/>
            <ac:spMk id="34" creationId="{2F06C999-780C-4F36-8C82-495BE774687D}"/>
          </ac:spMkLst>
        </pc:spChg>
        <pc:spChg chg="del">
          <ac:chgData name="Severin Kranz" userId="94d42ad5811cac59" providerId="LiveId" clId="{23B9C3B7-116B-4BAA-A0FD-96361862CF23}" dt="2019-02-13T21:05:29.677" v="708" actId="478"/>
          <ac:spMkLst>
            <pc:docMk/>
            <pc:sldMk cId="31264674" sldId="264"/>
            <ac:spMk id="35" creationId="{122C3516-5F1E-4B09-9BFD-DDC1FAE1864A}"/>
          </ac:spMkLst>
        </pc:spChg>
        <pc:spChg chg="add del mod">
          <ac:chgData name="Severin Kranz" userId="94d42ad5811cac59" providerId="LiveId" clId="{23B9C3B7-116B-4BAA-A0FD-96361862CF23}" dt="2019-02-13T22:48:58.981" v="1587" actId="478"/>
          <ac:spMkLst>
            <pc:docMk/>
            <pc:sldMk cId="31264674" sldId="264"/>
            <ac:spMk id="35" creationId="{7C13A3A9-98C4-4A84-BB6F-D727B197E44C}"/>
          </ac:spMkLst>
        </pc:spChg>
        <pc:spChg chg="add del mod">
          <ac:chgData name="Severin Kranz" userId="94d42ad5811cac59" providerId="LiveId" clId="{23B9C3B7-116B-4BAA-A0FD-96361862CF23}" dt="2019-02-13T22:50:19.378" v="1630" actId="478"/>
          <ac:spMkLst>
            <pc:docMk/>
            <pc:sldMk cId="31264674" sldId="264"/>
            <ac:spMk id="36" creationId="{413AF8E9-67F5-4B73-9BD3-3C8674714682}"/>
          </ac:spMkLst>
        </pc:spChg>
        <pc:spChg chg="add del mod">
          <ac:chgData name="Severin Kranz" userId="94d42ad5811cac59" providerId="LiveId" clId="{23B9C3B7-116B-4BAA-A0FD-96361862CF23}" dt="2019-02-13T22:51:53.541" v="1690" actId="478"/>
          <ac:spMkLst>
            <pc:docMk/>
            <pc:sldMk cId="31264674" sldId="264"/>
            <ac:spMk id="37" creationId="{44302B82-48A0-4FE0-8AF1-8D41B873346E}"/>
          </ac:spMkLst>
        </pc:spChg>
        <pc:spChg chg="add del mod">
          <ac:chgData name="Severin Kranz" userId="94d42ad5811cac59" providerId="LiveId" clId="{23B9C3B7-116B-4BAA-A0FD-96361862CF23}" dt="2019-02-13T22:51:52.546" v="1689" actId="478"/>
          <ac:spMkLst>
            <pc:docMk/>
            <pc:sldMk cId="31264674" sldId="264"/>
            <ac:spMk id="38" creationId="{B5D2379D-E106-4306-83B3-BFE6615A159D}"/>
          </ac:spMkLst>
        </pc:spChg>
        <pc:spChg chg="add mod">
          <ac:chgData name="Severin Kranz" userId="94d42ad5811cac59" providerId="LiveId" clId="{23B9C3B7-116B-4BAA-A0FD-96361862CF23}" dt="2019-02-13T22:59:28.437" v="1988" actId="1035"/>
          <ac:spMkLst>
            <pc:docMk/>
            <pc:sldMk cId="31264674" sldId="264"/>
            <ac:spMk id="40" creationId="{F388240E-533F-4350-8ACE-6FA1F7501FD1}"/>
          </ac:spMkLst>
        </pc:spChg>
        <pc:spChg chg="del">
          <ac:chgData name="Severin Kranz" userId="94d42ad5811cac59" providerId="LiveId" clId="{23B9C3B7-116B-4BAA-A0FD-96361862CF23}" dt="2019-02-13T21:05:29.677" v="708" actId="478"/>
          <ac:spMkLst>
            <pc:docMk/>
            <pc:sldMk cId="31264674" sldId="264"/>
            <ac:spMk id="43" creationId="{0FAB2A47-6B79-4450-B330-5A2D5614DC3E}"/>
          </ac:spMkLst>
        </pc:spChg>
        <pc:spChg chg="add mod">
          <ac:chgData name="Severin Kranz" userId="94d42ad5811cac59" providerId="LiveId" clId="{23B9C3B7-116B-4BAA-A0FD-96361862CF23}" dt="2019-02-13T22:59:28.437" v="1988" actId="1035"/>
          <ac:spMkLst>
            <pc:docMk/>
            <pc:sldMk cId="31264674" sldId="264"/>
            <ac:spMk id="43" creationId="{C7D130E1-10E5-456F-87C8-ABD6CFE425A0}"/>
          </ac:spMkLst>
        </pc:spChg>
        <pc:spChg chg="add mod">
          <ac:chgData name="Severin Kranz" userId="94d42ad5811cac59" providerId="LiveId" clId="{23B9C3B7-116B-4BAA-A0FD-96361862CF23}" dt="2019-02-13T22:59:28.437" v="1988" actId="1035"/>
          <ac:spMkLst>
            <pc:docMk/>
            <pc:sldMk cId="31264674" sldId="264"/>
            <ac:spMk id="44" creationId="{1104A545-5D46-4831-AB27-4FEAF6FA4B49}"/>
          </ac:spMkLst>
        </pc:spChg>
        <pc:spChg chg="add del mod">
          <ac:chgData name="Severin Kranz" userId="94d42ad5811cac59" providerId="LiveId" clId="{23B9C3B7-116B-4BAA-A0FD-96361862CF23}" dt="2019-02-14T10:23:52.151" v="3320" actId="478"/>
          <ac:spMkLst>
            <pc:docMk/>
            <pc:sldMk cId="31264674" sldId="264"/>
            <ac:spMk id="45" creationId="{3AE20530-A56E-482C-B679-C29B79AD9460}"/>
          </ac:spMkLst>
        </pc:spChg>
        <pc:spChg chg="add del mod">
          <ac:chgData name="Severin Kranz" userId="94d42ad5811cac59" providerId="LiveId" clId="{23B9C3B7-116B-4BAA-A0FD-96361862CF23}" dt="2019-02-14T10:23:50.121" v="3319" actId="478"/>
          <ac:spMkLst>
            <pc:docMk/>
            <pc:sldMk cId="31264674" sldId="264"/>
            <ac:spMk id="46" creationId="{E507A31B-604A-47E7-A3BD-8F638979F995}"/>
          </ac:spMkLst>
        </pc:spChg>
        <pc:spChg chg="add del mod">
          <ac:chgData name="Severin Kranz" userId="94d42ad5811cac59" providerId="LiveId" clId="{23B9C3B7-116B-4BAA-A0FD-96361862CF23}" dt="2019-02-13T23:47:30.319" v="3207"/>
          <ac:spMkLst>
            <pc:docMk/>
            <pc:sldMk cId="31264674" sldId="264"/>
            <ac:spMk id="48" creationId="{2F788DF4-8D69-4092-A75E-BD8EB3E55CBE}"/>
          </ac:spMkLst>
        </pc:spChg>
        <pc:spChg chg="del">
          <ac:chgData name="Severin Kranz" userId="94d42ad5811cac59" providerId="LiveId" clId="{23B9C3B7-116B-4BAA-A0FD-96361862CF23}" dt="2019-02-13T21:05:29.677" v="708" actId="478"/>
          <ac:spMkLst>
            <pc:docMk/>
            <pc:sldMk cId="31264674" sldId="264"/>
            <ac:spMk id="48" creationId="{5408072C-F498-4260-965B-7233303C5455}"/>
          </ac:spMkLst>
        </pc:spChg>
        <pc:spChg chg="del">
          <ac:chgData name="Severin Kranz" userId="94d42ad5811cac59" providerId="LiveId" clId="{23B9C3B7-116B-4BAA-A0FD-96361862CF23}" dt="2019-02-13T21:05:29.677" v="708" actId="478"/>
          <ac:spMkLst>
            <pc:docMk/>
            <pc:sldMk cId="31264674" sldId="264"/>
            <ac:spMk id="49" creationId="{20798203-858A-4FBB-8523-2AD360365D32}"/>
          </ac:spMkLst>
        </pc:spChg>
        <pc:spChg chg="add del mod">
          <ac:chgData name="Severin Kranz" userId="94d42ad5811cac59" providerId="LiveId" clId="{23B9C3B7-116B-4BAA-A0FD-96361862CF23}" dt="2019-02-13T22:48:00.161" v="1582" actId="478"/>
          <ac:spMkLst>
            <pc:docMk/>
            <pc:sldMk cId="31264674" sldId="264"/>
            <ac:spMk id="51" creationId="{9C412D4A-EC16-4E18-B270-321D6D3E5E03}"/>
          </ac:spMkLst>
        </pc:spChg>
        <pc:spChg chg="add del mod">
          <ac:chgData name="Severin Kranz" userId="94d42ad5811cac59" providerId="LiveId" clId="{23B9C3B7-116B-4BAA-A0FD-96361862CF23}" dt="2019-02-13T22:48:00.161" v="1582" actId="478"/>
          <ac:spMkLst>
            <pc:docMk/>
            <pc:sldMk cId="31264674" sldId="264"/>
            <ac:spMk id="52" creationId="{BB68484A-869D-4887-A489-29ABB97D47DB}"/>
          </ac:spMkLst>
        </pc:spChg>
        <pc:spChg chg="add del mod">
          <ac:chgData name="Severin Kranz" userId="94d42ad5811cac59" providerId="LiveId" clId="{23B9C3B7-116B-4BAA-A0FD-96361862CF23}" dt="2019-02-13T23:47:30.319" v="3207"/>
          <ac:spMkLst>
            <pc:docMk/>
            <pc:sldMk cId="31264674" sldId="264"/>
            <ac:spMk id="55" creationId="{E0F7B05E-C53A-49F6-9A3D-65EF85826036}"/>
          </ac:spMkLst>
        </pc:spChg>
        <pc:spChg chg="add mod">
          <ac:chgData name="Severin Kranz" userId="94d42ad5811cac59" providerId="LiveId" clId="{23B9C3B7-116B-4BAA-A0FD-96361862CF23}" dt="2019-02-13T21:41:42.947" v="1050" actId="1037"/>
          <ac:spMkLst>
            <pc:docMk/>
            <pc:sldMk cId="31264674" sldId="264"/>
            <ac:spMk id="57" creationId="{923E5F84-88D8-4329-A501-C77BAF39EE44}"/>
          </ac:spMkLst>
        </pc:spChg>
        <pc:spChg chg="add del mod">
          <ac:chgData name="Severin Kranz" userId="94d42ad5811cac59" providerId="LiveId" clId="{23B9C3B7-116B-4BAA-A0FD-96361862CF23}" dt="2019-02-13T23:47:30.319" v="3207"/>
          <ac:spMkLst>
            <pc:docMk/>
            <pc:sldMk cId="31264674" sldId="264"/>
            <ac:spMk id="58" creationId="{2946709B-A736-41C3-A55A-0D3E327CCE0F}"/>
          </ac:spMkLst>
        </pc:spChg>
        <pc:spChg chg="del">
          <ac:chgData name="Severin Kranz" userId="94d42ad5811cac59" providerId="LiveId" clId="{23B9C3B7-116B-4BAA-A0FD-96361862CF23}" dt="2019-02-13T21:05:29.677" v="708" actId="478"/>
          <ac:spMkLst>
            <pc:docMk/>
            <pc:sldMk cId="31264674" sldId="264"/>
            <ac:spMk id="58" creationId="{527191BA-F105-46EC-A358-FBC09203324D}"/>
          </ac:spMkLst>
        </pc:spChg>
        <pc:spChg chg="add mod">
          <ac:chgData name="Severin Kranz" userId="94d42ad5811cac59" providerId="LiveId" clId="{23B9C3B7-116B-4BAA-A0FD-96361862CF23}" dt="2019-02-13T21:44:14.538" v="1234" actId="20577"/>
          <ac:spMkLst>
            <pc:docMk/>
            <pc:sldMk cId="31264674" sldId="264"/>
            <ac:spMk id="59" creationId="{08730014-F87E-4FC5-9777-5B1E597C034E}"/>
          </ac:spMkLst>
        </pc:spChg>
        <pc:spChg chg="add del mod">
          <ac:chgData name="Severin Kranz" userId="94d42ad5811cac59" providerId="LiveId" clId="{23B9C3B7-116B-4BAA-A0FD-96361862CF23}" dt="2019-02-13T23:47:30.319" v="3207"/>
          <ac:spMkLst>
            <pc:docMk/>
            <pc:sldMk cId="31264674" sldId="264"/>
            <ac:spMk id="61" creationId="{4638D217-BE73-4423-954D-39C7F0687966}"/>
          </ac:spMkLst>
        </pc:spChg>
        <pc:spChg chg="add del mod">
          <ac:chgData name="Severin Kranz" userId="94d42ad5811cac59" providerId="LiveId" clId="{23B9C3B7-116B-4BAA-A0FD-96361862CF23}" dt="2019-02-13T23:47:30.319" v="3207"/>
          <ac:spMkLst>
            <pc:docMk/>
            <pc:sldMk cId="31264674" sldId="264"/>
            <ac:spMk id="62" creationId="{2FEC02C4-AACA-4AE2-BB38-546471F0BBCE}"/>
          </ac:spMkLst>
        </pc:spChg>
        <pc:spChg chg="add del mod">
          <ac:chgData name="Severin Kranz" userId="94d42ad5811cac59" providerId="LiveId" clId="{23B9C3B7-116B-4BAA-A0FD-96361862CF23}" dt="2019-02-13T23:47:30.319" v="3207"/>
          <ac:spMkLst>
            <pc:docMk/>
            <pc:sldMk cId="31264674" sldId="264"/>
            <ac:spMk id="63" creationId="{DA524E11-E0C2-42E0-8CF4-615581A6E7E0}"/>
          </ac:spMkLst>
        </pc:spChg>
        <pc:spChg chg="add del mod">
          <ac:chgData name="Severin Kranz" userId="94d42ad5811cac59" providerId="LiveId" clId="{23B9C3B7-116B-4BAA-A0FD-96361862CF23}" dt="2019-02-13T23:47:30.319" v="3207"/>
          <ac:spMkLst>
            <pc:docMk/>
            <pc:sldMk cId="31264674" sldId="264"/>
            <ac:spMk id="64" creationId="{D103B5C5-6531-4CBE-8C0E-9966CDAECBCB}"/>
          </ac:spMkLst>
        </pc:spChg>
        <pc:spChg chg="del">
          <ac:chgData name="Severin Kranz" userId="94d42ad5811cac59" providerId="LiveId" clId="{23B9C3B7-116B-4BAA-A0FD-96361862CF23}" dt="2019-02-13T21:05:29.677" v="708" actId="478"/>
          <ac:spMkLst>
            <pc:docMk/>
            <pc:sldMk cId="31264674" sldId="264"/>
            <ac:spMk id="67" creationId="{B51D459D-15E0-4EAC-8001-8A9D9F558E7F}"/>
          </ac:spMkLst>
        </pc:spChg>
        <pc:spChg chg="del">
          <ac:chgData name="Severin Kranz" userId="94d42ad5811cac59" providerId="LiveId" clId="{23B9C3B7-116B-4BAA-A0FD-96361862CF23}" dt="2019-02-13T21:05:29.677" v="708" actId="478"/>
          <ac:spMkLst>
            <pc:docMk/>
            <pc:sldMk cId="31264674" sldId="264"/>
            <ac:spMk id="68" creationId="{33385BBF-86BA-4E10-8E2F-A043ED5D28EE}"/>
          </ac:spMkLst>
        </pc:spChg>
        <pc:spChg chg="add del mod">
          <ac:chgData name="Severin Kranz" userId="94d42ad5811cac59" providerId="LiveId" clId="{23B9C3B7-116B-4BAA-A0FD-96361862CF23}" dt="2019-02-13T23:47:30.319" v="3207"/>
          <ac:spMkLst>
            <pc:docMk/>
            <pc:sldMk cId="31264674" sldId="264"/>
            <ac:spMk id="68" creationId="{CE696E6B-F8CA-4749-8948-5A877AAC456C}"/>
          </ac:spMkLst>
        </pc:spChg>
        <pc:spChg chg="add del mod">
          <ac:chgData name="Severin Kranz" userId="94d42ad5811cac59" providerId="LiveId" clId="{23B9C3B7-116B-4BAA-A0FD-96361862CF23}" dt="2019-02-13T23:47:30.319" v="3207"/>
          <ac:spMkLst>
            <pc:docMk/>
            <pc:sldMk cId="31264674" sldId="264"/>
            <ac:spMk id="69" creationId="{9F846C34-0142-4380-8B59-66CC9206ED60}"/>
          </ac:spMkLst>
        </pc:spChg>
        <pc:spChg chg="del">
          <ac:chgData name="Severin Kranz" userId="94d42ad5811cac59" providerId="LiveId" clId="{23B9C3B7-116B-4BAA-A0FD-96361862CF23}" dt="2019-02-13T21:05:29.677" v="708" actId="478"/>
          <ac:spMkLst>
            <pc:docMk/>
            <pc:sldMk cId="31264674" sldId="264"/>
            <ac:spMk id="70" creationId="{388B73C9-B2E7-4D3A-AFE9-C007268991B9}"/>
          </ac:spMkLst>
        </pc:spChg>
        <pc:spChg chg="add del mod">
          <ac:chgData name="Severin Kranz" userId="94d42ad5811cac59" providerId="LiveId" clId="{23B9C3B7-116B-4BAA-A0FD-96361862CF23}" dt="2019-02-13T23:47:30.319" v="3207"/>
          <ac:spMkLst>
            <pc:docMk/>
            <pc:sldMk cId="31264674" sldId="264"/>
            <ac:spMk id="70" creationId="{514D3C0B-F151-497D-A113-3439119C1DB9}"/>
          </ac:spMkLst>
        </pc:spChg>
        <pc:spChg chg="add del mod">
          <ac:chgData name="Severin Kranz" userId="94d42ad5811cac59" providerId="LiveId" clId="{23B9C3B7-116B-4BAA-A0FD-96361862CF23}" dt="2019-02-13T23:47:29.845" v="3205"/>
          <ac:spMkLst>
            <pc:docMk/>
            <pc:sldMk cId="31264674" sldId="264"/>
            <ac:spMk id="73" creationId="{97E39A1F-466C-4E63-8DC8-4E4FB4A3E5E5}"/>
          </ac:spMkLst>
        </pc:spChg>
        <pc:spChg chg="add mod">
          <ac:chgData name="Severin Kranz" userId="94d42ad5811cac59" providerId="LiveId" clId="{23B9C3B7-116B-4BAA-A0FD-96361862CF23}" dt="2019-02-13T22:50:34.107" v="1651" actId="20577"/>
          <ac:spMkLst>
            <pc:docMk/>
            <pc:sldMk cId="31264674" sldId="264"/>
            <ac:spMk id="76" creationId="{571603F6-A5F3-4536-B6CB-A0AAFA18BC11}"/>
          </ac:spMkLst>
        </pc:spChg>
        <pc:spChg chg="add mod">
          <ac:chgData name="Severin Kranz" userId="94d42ad5811cac59" providerId="LiveId" clId="{23B9C3B7-116B-4BAA-A0FD-96361862CF23}" dt="2019-02-13T22:59:28.437" v="1988" actId="1035"/>
          <ac:spMkLst>
            <pc:docMk/>
            <pc:sldMk cId="31264674" sldId="264"/>
            <ac:spMk id="77" creationId="{44D14CC4-18DC-4CB2-A1F5-4B83AC04F78A}"/>
          </ac:spMkLst>
        </pc:spChg>
        <pc:spChg chg="add del mod">
          <ac:chgData name="Severin Kranz" userId="94d42ad5811cac59" providerId="LiveId" clId="{23B9C3B7-116B-4BAA-A0FD-96361862CF23}" dt="2019-02-13T23:47:29.845" v="3205"/>
          <ac:spMkLst>
            <pc:docMk/>
            <pc:sldMk cId="31264674" sldId="264"/>
            <ac:spMk id="79" creationId="{5D20F8A6-8D79-4ABC-A797-9FD5193F3308}"/>
          </ac:spMkLst>
        </pc:spChg>
        <pc:spChg chg="add del mod">
          <ac:chgData name="Severin Kranz" userId="94d42ad5811cac59" providerId="LiveId" clId="{23B9C3B7-116B-4BAA-A0FD-96361862CF23}" dt="2019-02-13T23:47:29.845" v="3205"/>
          <ac:spMkLst>
            <pc:docMk/>
            <pc:sldMk cId="31264674" sldId="264"/>
            <ac:spMk id="80" creationId="{6CAC190B-C6F3-469F-9347-8A866C89C71A}"/>
          </ac:spMkLst>
        </pc:spChg>
        <pc:spChg chg="add del mod">
          <ac:chgData name="Severin Kranz" userId="94d42ad5811cac59" providerId="LiveId" clId="{23B9C3B7-116B-4BAA-A0FD-96361862CF23}" dt="2019-02-13T23:47:29.845" v="3205"/>
          <ac:spMkLst>
            <pc:docMk/>
            <pc:sldMk cId="31264674" sldId="264"/>
            <ac:spMk id="81" creationId="{F7620A5C-CD5E-43F0-B0E9-2250A343F76A}"/>
          </ac:spMkLst>
        </pc:spChg>
        <pc:spChg chg="add del mod">
          <ac:chgData name="Severin Kranz" userId="94d42ad5811cac59" providerId="LiveId" clId="{23B9C3B7-116B-4BAA-A0FD-96361862CF23}" dt="2019-02-13T23:47:29.845" v="3205"/>
          <ac:spMkLst>
            <pc:docMk/>
            <pc:sldMk cId="31264674" sldId="264"/>
            <ac:spMk id="82" creationId="{777D8886-258C-4E04-8504-E006A17F7D4B}"/>
          </ac:spMkLst>
        </pc:spChg>
        <pc:spChg chg="add del mod">
          <ac:chgData name="Severin Kranz" userId="94d42ad5811cac59" providerId="LiveId" clId="{23B9C3B7-116B-4BAA-A0FD-96361862CF23}" dt="2019-02-13T23:47:29.845" v="3205"/>
          <ac:spMkLst>
            <pc:docMk/>
            <pc:sldMk cId="31264674" sldId="264"/>
            <ac:spMk id="85" creationId="{0A12DA48-CD3C-41D2-9597-C5CC99E31888}"/>
          </ac:spMkLst>
        </pc:spChg>
        <pc:spChg chg="del">
          <ac:chgData name="Severin Kranz" userId="94d42ad5811cac59" providerId="LiveId" clId="{23B9C3B7-116B-4BAA-A0FD-96361862CF23}" dt="2019-02-13T21:05:29.677" v="708" actId="478"/>
          <ac:spMkLst>
            <pc:docMk/>
            <pc:sldMk cId="31264674" sldId="264"/>
            <ac:spMk id="85" creationId="{32B6FA20-3FFF-46AE-AEEB-14F857E9EDDA}"/>
          </ac:spMkLst>
        </pc:spChg>
        <pc:spChg chg="del">
          <ac:chgData name="Severin Kranz" userId="94d42ad5811cac59" providerId="LiveId" clId="{23B9C3B7-116B-4BAA-A0FD-96361862CF23}" dt="2019-02-13T21:05:29.677" v="708" actId="478"/>
          <ac:spMkLst>
            <pc:docMk/>
            <pc:sldMk cId="31264674" sldId="264"/>
            <ac:spMk id="86" creationId="{00538DF8-032C-45BE-AD6C-DB8B7CDCD0D7}"/>
          </ac:spMkLst>
        </pc:spChg>
        <pc:spChg chg="add del mod">
          <ac:chgData name="Severin Kranz" userId="94d42ad5811cac59" providerId="LiveId" clId="{23B9C3B7-116B-4BAA-A0FD-96361862CF23}" dt="2019-02-13T23:47:29.845" v="3205"/>
          <ac:spMkLst>
            <pc:docMk/>
            <pc:sldMk cId="31264674" sldId="264"/>
            <ac:spMk id="86" creationId="{8354933B-5339-4A9A-9B4E-A2922273D102}"/>
          </ac:spMkLst>
        </pc:spChg>
        <pc:spChg chg="del">
          <ac:chgData name="Severin Kranz" userId="94d42ad5811cac59" providerId="LiveId" clId="{23B9C3B7-116B-4BAA-A0FD-96361862CF23}" dt="2019-02-13T21:05:29.677" v="708" actId="478"/>
          <ac:spMkLst>
            <pc:docMk/>
            <pc:sldMk cId="31264674" sldId="264"/>
            <ac:spMk id="87" creationId="{B41878B7-27F8-4E19-BB26-DD929481A024}"/>
          </ac:spMkLst>
        </pc:spChg>
        <pc:spChg chg="del">
          <ac:chgData name="Severin Kranz" userId="94d42ad5811cac59" providerId="LiveId" clId="{23B9C3B7-116B-4BAA-A0FD-96361862CF23}" dt="2019-02-13T21:05:29.677" v="708" actId="478"/>
          <ac:spMkLst>
            <pc:docMk/>
            <pc:sldMk cId="31264674" sldId="264"/>
            <ac:spMk id="90" creationId="{18138A74-F5CA-47B4-9939-C9D435C6B0C4}"/>
          </ac:spMkLst>
        </pc:spChg>
        <pc:spChg chg="del">
          <ac:chgData name="Severin Kranz" userId="94d42ad5811cac59" providerId="LiveId" clId="{23B9C3B7-116B-4BAA-A0FD-96361862CF23}" dt="2019-02-13T21:05:29.677" v="708" actId="478"/>
          <ac:spMkLst>
            <pc:docMk/>
            <pc:sldMk cId="31264674" sldId="264"/>
            <ac:spMk id="91" creationId="{C806F53F-E9CB-4FB2-B09B-F9C2BE3ADAE7}"/>
          </ac:spMkLst>
        </pc:spChg>
        <pc:spChg chg="del">
          <ac:chgData name="Severin Kranz" userId="94d42ad5811cac59" providerId="LiveId" clId="{23B9C3B7-116B-4BAA-A0FD-96361862CF23}" dt="2019-02-13T21:05:29.677" v="708" actId="478"/>
          <ac:spMkLst>
            <pc:docMk/>
            <pc:sldMk cId="31264674" sldId="264"/>
            <ac:spMk id="92" creationId="{AFCC792C-D2D5-4DCB-B2E6-EA15455BB26A}"/>
          </ac:spMkLst>
        </pc:spChg>
        <pc:spChg chg="del">
          <ac:chgData name="Severin Kranz" userId="94d42ad5811cac59" providerId="LiveId" clId="{23B9C3B7-116B-4BAA-A0FD-96361862CF23}" dt="2019-02-13T21:05:29.677" v="708" actId="478"/>
          <ac:spMkLst>
            <pc:docMk/>
            <pc:sldMk cId="31264674" sldId="264"/>
            <ac:spMk id="93" creationId="{06E6E690-930B-4002-80D5-0AB710666881}"/>
          </ac:spMkLst>
        </pc:spChg>
        <pc:spChg chg="del">
          <ac:chgData name="Severin Kranz" userId="94d42ad5811cac59" providerId="LiveId" clId="{23B9C3B7-116B-4BAA-A0FD-96361862CF23}" dt="2019-02-13T21:05:29.677" v="708" actId="478"/>
          <ac:spMkLst>
            <pc:docMk/>
            <pc:sldMk cId="31264674" sldId="264"/>
            <ac:spMk id="96" creationId="{1DA0BC48-8F5C-47DB-8BF4-62D4AE871F0D}"/>
          </ac:spMkLst>
        </pc:spChg>
        <pc:spChg chg="del">
          <ac:chgData name="Severin Kranz" userId="94d42ad5811cac59" providerId="LiveId" clId="{23B9C3B7-116B-4BAA-A0FD-96361862CF23}" dt="2019-02-13T21:05:29.677" v="708" actId="478"/>
          <ac:spMkLst>
            <pc:docMk/>
            <pc:sldMk cId="31264674" sldId="264"/>
            <ac:spMk id="97" creationId="{6C37E948-9198-4F1A-A714-60500D92D022}"/>
          </ac:spMkLst>
        </pc:spChg>
        <pc:spChg chg="del">
          <ac:chgData name="Severin Kranz" userId="94d42ad5811cac59" providerId="LiveId" clId="{23B9C3B7-116B-4BAA-A0FD-96361862CF23}" dt="2019-02-13T21:05:29.677" v="708" actId="478"/>
          <ac:spMkLst>
            <pc:docMk/>
            <pc:sldMk cId="31264674" sldId="264"/>
            <ac:spMk id="98" creationId="{B1B27D0E-CCC2-45C2-88AE-0A3FECD3E47A}"/>
          </ac:spMkLst>
        </pc:spChg>
        <pc:grpChg chg="del">
          <ac:chgData name="Severin Kranz" userId="94d42ad5811cac59" providerId="LiveId" clId="{23B9C3B7-116B-4BAA-A0FD-96361862CF23}" dt="2019-02-13T21:05:29.677" v="708" actId="478"/>
          <ac:grpSpMkLst>
            <pc:docMk/>
            <pc:sldMk cId="31264674" sldId="264"/>
            <ac:grpSpMk id="2" creationId="{928BDB61-6D8E-488B-B40B-857520FFF801}"/>
          </ac:grpSpMkLst>
        </pc:grpChg>
        <pc:grpChg chg="del">
          <ac:chgData name="Severin Kranz" userId="94d42ad5811cac59" providerId="LiveId" clId="{23B9C3B7-116B-4BAA-A0FD-96361862CF23}" dt="2019-02-13T21:05:33.637" v="709" actId="478"/>
          <ac:grpSpMkLst>
            <pc:docMk/>
            <pc:sldMk cId="31264674" sldId="264"/>
            <ac:grpSpMk id="5" creationId="{F4C1F521-C3BA-4A66-B2FD-5292D5CD691C}"/>
          </ac:grpSpMkLst>
        </pc:grpChg>
        <pc:grpChg chg="del">
          <ac:chgData name="Severin Kranz" userId="94d42ad5811cac59" providerId="LiveId" clId="{23B9C3B7-116B-4BAA-A0FD-96361862CF23}" dt="2019-02-13T21:05:29.677" v="708" actId="478"/>
          <ac:grpSpMkLst>
            <pc:docMk/>
            <pc:sldMk cId="31264674" sldId="264"/>
            <ac:grpSpMk id="46" creationId="{97754303-1DAF-4DB9-939D-28EBAF67647D}"/>
          </ac:grpSpMkLst>
        </pc:grpChg>
        <pc:grpChg chg="del">
          <ac:chgData name="Severin Kranz" userId="94d42ad5811cac59" providerId="LiveId" clId="{23B9C3B7-116B-4BAA-A0FD-96361862CF23}" dt="2019-02-13T21:05:29.677" v="708" actId="478"/>
          <ac:grpSpMkLst>
            <pc:docMk/>
            <pc:sldMk cId="31264674" sldId="264"/>
            <ac:grpSpMk id="61" creationId="{58D813B8-D07C-419C-A3CC-CB8C8AA72F47}"/>
          </ac:grpSpMkLst>
        </pc:grpChg>
        <pc:picChg chg="add mod">
          <ac:chgData name="Severin Kranz" userId="94d42ad5811cac59" providerId="LiveId" clId="{23B9C3B7-116B-4BAA-A0FD-96361862CF23}" dt="2019-02-13T22:32:55.527" v="1327" actId="1076"/>
          <ac:picMkLst>
            <pc:docMk/>
            <pc:sldMk cId="31264674" sldId="264"/>
            <ac:picMk id="3" creationId="{E645DFE5-1345-43E2-9088-4E6419F74221}"/>
          </ac:picMkLst>
        </pc:picChg>
        <pc:picChg chg="add del mod">
          <ac:chgData name="Severin Kranz" userId="94d42ad5811cac59" providerId="LiveId" clId="{23B9C3B7-116B-4BAA-A0FD-96361862CF23}" dt="2019-02-13T22:48:58.981" v="1587" actId="478"/>
          <ac:picMkLst>
            <pc:docMk/>
            <pc:sldMk cId="31264674" sldId="264"/>
            <ac:picMk id="5" creationId="{3E957554-9F27-4915-A51C-2F266F7FA763}"/>
          </ac:picMkLst>
        </pc:picChg>
        <pc:picChg chg="add mod">
          <ac:chgData name="Severin Kranz" userId="94d42ad5811cac59" providerId="LiveId" clId="{23B9C3B7-116B-4BAA-A0FD-96361862CF23}" dt="2019-02-13T22:59:28.437" v="1988" actId="1035"/>
          <ac:picMkLst>
            <pc:docMk/>
            <pc:sldMk cId="31264674" sldId="264"/>
            <ac:picMk id="8" creationId="{49C72938-C889-4C24-8DCF-EACAD46BF601}"/>
          </ac:picMkLst>
        </pc:picChg>
        <pc:picChg chg="del">
          <ac:chgData name="Severin Kranz" userId="94d42ad5811cac59" providerId="LiveId" clId="{23B9C3B7-116B-4BAA-A0FD-96361862CF23}" dt="2019-02-13T21:05:29.677" v="708" actId="478"/>
          <ac:picMkLst>
            <pc:docMk/>
            <pc:sldMk cId="31264674" sldId="264"/>
            <ac:picMk id="8" creationId="{C618EB06-9437-42BC-A74D-6B9F9BF09266}"/>
          </ac:picMkLst>
        </pc:picChg>
        <pc:picChg chg="del">
          <ac:chgData name="Severin Kranz" userId="94d42ad5811cac59" providerId="LiveId" clId="{23B9C3B7-116B-4BAA-A0FD-96361862CF23}" dt="2019-02-13T21:05:29.677" v="708" actId="478"/>
          <ac:picMkLst>
            <pc:docMk/>
            <pc:sldMk cId="31264674" sldId="264"/>
            <ac:picMk id="9" creationId="{4445455E-9131-4819-AE57-2FEB096F1941}"/>
          </ac:picMkLst>
        </pc:picChg>
        <pc:picChg chg="add del mod">
          <ac:chgData name="Severin Kranz" userId="94d42ad5811cac59" providerId="LiveId" clId="{23B9C3B7-116B-4BAA-A0FD-96361862CF23}" dt="2019-02-14T10:23:48.117" v="3318" actId="478"/>
          <ac:picMkLst>
            <pc:docMk/>
            <pc:sldMk cId="31264674" sldId="264"/>
            <ac:picMk id="10" creationId="{F2D98FF6-9F1C-4FD6-917B-7980F652FA08}"/>
          </ac:picMkLst>
        </pc:picChg>
        <pc:picChg chg="add del mod">
          <ac:chgData name="Severin Kranz" userId="94d42ad5811cac59" providerId="LiveId" clId="{23B9C3B7-116B-4BAA-A0FD-96361862CF23}" dt="2019-02-13T21:40:23.996" v="1025" actId="478"/>
          <ac:picMkLst>
            <pc:docMk/>
            <pc:sldMk cId="31264674" sldId="264"/>
            <ac:picMk id="13" creationId="{FFB1C49E-2A65-4267-B894-1E0DA92BEF37}"/>
          </ac:picMkLst>
        </pc:picChg>
        <pc:picChg chg="add mod">
          <ac:chgData name="Severin Kranz" userId="94d42ad5811cac59" providerId="LiveId" clId="{23B9C3B7-116B-4BAA-A0FD-96361862CF23}" dt="2019-02-13T22:59:20.354" v="1977" actId="1035"/>
          <ac:picMkLst>
            <pc:docMk/>
            <pc:sldMk cId="31264674" sldId="264"/>
            <ac:picMk id="18" creationId="{FC657CBA-2AB5-4111-A5F5-0C0272F027AE}"/>
          </ac:picMkLst>
        </pc:picChg>
        <pc:picChg chg="add mod">
          <ac:chgData name="Severin Kranz" userId="94d42ad5811cac59" providerId="LiveId" clId="{23B9C3B7-116B-4BAA-A0FD-96361862CF23}" dt="2019-02-13T22:59:20.354" v="1977" actId="1035"/>
          <ac:picMkLst>
            <pc:docMk/>
            <pc:sldMk cId="31264674" sldId="264"/>
            <ac:picMk id="20" creationId="{FD652CD9-7892-41BB-B660-5D898C191800}"/>
          </ac:picMkLst>
        </pc:picChg>
        <pc:picChg chg="add del mod">
          <ac:chgData name="Severin Kranz" userId="94d42ad5811cac59" providerId="LiveId" clId="{23B9C3B7-116B-4BAA-A0FD-96361862CF23}" dt="2019-02-13T22:37:27.288" v="1329" actId="478"/>
          <ac:picMkLst>
            <pc:docMk/>
            <pc:sldMk cId="31264674" sldId="264"/>
            <ac:picMk id="21" creationId="{675C5FA0-2BD5-4766-89D0-9147F9D962F4}"/>
          </ac:picMkLst>
        </pc:picChg>
        <pc:picChg chg="add del mod">
          <ac:chgData name="Severin Kranz" userId="94d42ad5811cac59" providerId="LiveId" clId="{23B9C3B7-116B-4BAA-A0FD-96361862CF23}" dt="2019-02-13T22:40:00.382" v="1375" actId="478"/>
          <ac:picMkLst>
            <pc:docMk/>
            <pc:sldMk cId="31264674" sldId="264"/>
            <ac:picMk id="24" creationId="{2AA74755-C83F-4100-B710-0AC6790BA560}"/>
          </ac:picMkLst>
        </pc:picChg>
        <pc:picChg chg="add mod">
          <ac:chgData name="Severin Kranz" userId="94d42ad5811cac59" providerId="LiveId" clId="{23B9C3B7-116B-4BAA-A0FD-96361862CF23}" dt="2019-02-13T22:59:20.354" v="1977" actId="1035"/>
          <ac:picMkLst>
            <pc:docMk/>
            <pc:sldMk cId="31264674" sldId="264"/>
            <ac:picMk id="26" creationId="{D7B17669-5CE1-4579-A70F-2DDF01DFDDC3}"/>
          </ac:picMkLst>
        </pc:picChg>
        <pc:picChg chg="add mod">
          <ac:chgData name="Severin Kranz" userId="94d42ad5811cac59" providerId="LiveId" clId="{23B9C3B7-116B-4BAA-A0FD-96361862CF23}" dt="2019-02-13T22:59:20.354" v="1977" actId="1035"/>
          <ac:picMkLst>
            <pc:docMk/>
            <pc:sldMk cId="31264674" sldId="264"/>
            <ac:picMk id="29" creationId="{7137469B-1F4C-474F-AC41-B550854673D5}"/>
          </ac:picMkLst>
        </pc:picChg>
        <pc:picChg chg="add mod">
          <ac:chgData name="Severin Kranz" userId="94d42ad5811cac59" providerId="LiveId" clId="{23B9C3B7-116B-4BAA-A0FD-96361862CF23}" dt="2019-02-13T22:59:28.437" v="1988" actId="1035"/>
          <ac:picMkLst>
            <pc:docMk/>
            <pc:sldMk cId="31264674" sldId="264"/>
            <ac:picMk id="39" creationId="{B655AC10-3133-4B16-A723-D95CA6EC4B1C}"/>
          </ac:picMkLst>
        </pc:picChg>
        <pc:picChg chg="add del mod">
          <ac:chgData name="Severin Kranz" userId="94d42ad5811cac59" providerId="LiveId" clId="{23B9C3B7-116B-4BAA-A0FD-96361862CF23}" dt="2019-02-13T22:57:41.416" v="1850" actId="478"/>
          <ac:picMkLst>
            <pc:docMk/>
            <pc:sldMk cId="31264674" sldId="264"/>
            <ac:picMk id="41" creationId="{DB46E44E-76B3-4954-82E1-7E780CC397C2}"/>
          </ac:picMkLst>
        </pc:picChg>
        <pc:picChg chg="del">
          <ac:chgData name="Severin Kranz" userId="94d42ad5811cac59" providerId="LiveId" clId="{23B9C3B7-116B-4BAA-A0FD-96361862CF23}" dt="2019-02-13T21:05:29.677" v="708" actId="478"/>
          <ac:picMkLst>
            <pc:docMk/>
            <pc:sldMk cId="31264674" sldId="264"/>
            <ac:picMk id="42" creationId="{BBE46CBE-8E07-452D-A9B3-8CDD99B2B526}"/>
          </ac:picMkLst>
        </pc:picChg>
        <pc:picChg chg="add del mod">
          <ac:chgData name="Severin Kranz" userId="94d42ad5811cac59" providerId="LiveId" clId="{23B9C3B7-116B-4BAA-A0FD-96361862CF23}" dt="2019-02-14T10:23:31.949" v="3315"/>
          <ac:picMkLst>
            <pc:docMk/>
            <pc:sldMk cId="31264674" sldId="264"/>
            <ac:picMk id="47" creationId="{0E34F8F5-639A-4526-872E-CED523E70EEE}"/>
          </ac:picMkLst>
        </pc:picChg>
        <pc:picChg chg="add del mod">
          <ac:chgData name="Severin Kranz" userId="94d42ad5811cac59" providerId="LiveId" clId="{23B9C3B7-116B-4BAA-A0FD-96361862CF23}" dt="2019-02-13T23:47:30.319" v="3207"/>
          <ac:picMkLst>
            <pc:docMk/>
            <pc:sldMk cId="31264674" sldId="264"/>
            <ac:picMk id="49" creationId="{9A207C35-4901-463E-8B11-774244BB791C}"/>
          </ac:picMkLst>
        </pc:picChg>
        <pc:picChg chg="add del mod">
          <ac:chgData name="Severin Kranz" userId="94d42ad5811cac59" providerId="LiveId" clId="{23B9C3B7-116B-4BAA-A0FD-96361862CF23}" dt="2019-02-13T22:48:00.161" v="1582" actId="478"/>
          <ac:picMkLst>
            <pc:docMk/>
            <pc:sldMk cId="31264674" sldId="264"/>
            <ac:picMk id="53" creationId="{74898EDD-9174-4BB2-92D5-61C249858EB7}"/>
          </ac:picMkLst>
        </pc:picChg>
        <pc:picChg chg="add del mod">
          <ac:chgData name="Severin Kranz" userId="94d42ad5811cac59" providerId="LiveId" clId="{23B9C3B7-116B-4BAA-A0FD-96361862CF23}" dt="2019-02-13T23:47:30.319" v="3207"/>
          <ac:picMkLst>
            <pc:docMk/>
            <pc:sldMk cId="31264674" sldId="264"/>
            <ac:picMk id="56" creationId="{6DEA15C5-C53F-40BE-9F08-952C5BD1D0A4}"/>
          </ac:picMkLst>
        </pc:picChg>
        <pc:picChg chg="add mod">
          <ac:chgData name="Severin Kranz" userId="94d42ad5811cac59" providerId="LiveId" clId="{23B9C3B7-116B-4BAA-A0FD-96361862CF23}" dt="2019-02-13T21:41:37.883" v="1043" actId="1076"/>
          <ac:picMkLst>
            <pc:docMk/>
            <pc:sldMk cId="31264674" sldId="264"/>
            <ac:picMk id="60" creationId="{1A79CC2E-C5DD-4172-8DA8-18CE89E6BABE}"/>
          </ac:picMkLst>
        </pc:picChg>
        <pc:picChg chg="add del mod">
          <ac:chgData name="Severin Kranz" userId="94d42ad5811cac59" providerId="LiveId" clId="{23B9C3B7-116B-4BAA-A0FD-96361862CF23}" dt="2019-02-13T23:47:30.319" v="3207"/>
          <ac:picMkLst>
            <pc:docMk/>
            <pc:sldMk cId="31264674" sldId="264"/>
            <ac:picMk id="65" creationId="{8D570B2F-42A2-4DD0-AE0E-75C1A1590FCD}"/>
          </ac:picMkLst>
        </pc:picChg>
        <pc:picChg chg="del">
          <ac:chgData name="Severin Kranz" userId="94d42ad5811cac59" providerId="LiveId" clId="{23B9C3B7-116B-4BAA-A0FD-96361862CF23}" dt="2019-02-13T21:05:29.677" v="708" actId="478"/>
          <ac:picMkLst>
            <pc:docMk/>
            <pc:sldMk cId="31264674" sldId="264"/>
            <ac:picMk id="66" creationId="{1EA49E78-956F-417F-948D-3482323D75F1}"/>
          </ac:picMkLst>
        </pc:picChg>
        <pc:picChg chg="add del mod">
          <ac:chgData name="Severin Kranz" userId="94d42ad5811cac59" providerId="LiveId" clId="{23B9C3B7-116B-4BAA-A0FD-96361862CF23}" dt="2019-02-13T23:47:30.319" v="3207"/>
          <ac:picMkLst>
            <pc:docMk/>
            <pc:sldMk cId="31264674" sldId="264"/>
            <ac:picMk id="66" creationId="{8380F2A7-3E4B-4D4F-B281-39952B9CE482}"/>
          </ac:picMkLst>
        </pc:picChg>
        <pc:picChg chg="add del mod">
          <ac:chgData name="Severin Kranz" userId="94d42ad5811cac59" providerId="LiveId" clId="{23B9C3B7-116B-4BAA-A0FD-96361862CF23}" dt="2019-02-13T23:47:30.319" v="3207"/>
          <ac:picMkLst>
            <pc:docMk/>
            <pc:sldMk cId="31264674" sldId="264"/>
            <ac:picMk id="67" creationId="{2D194FC1-E332-4ED4-9491-1B4A8F79DAE1}"/>
          </ac:picMkLst>
        </pc:picChg>
        <pc:picChg chg="add del mod">
          <ac:chgData name="Severin Kranz" userId="94d42ad5811cac59" providerId="LiveId" clId="{23B9C3B7-116B-4BAA-A0FD-96361862CF23}" dt="2019-02-13T21:40:22.665" v="1024" actId="478"/>
          <ac:picMkLst>
            <pc:docMk/>
            <pc:sldMk cId="31264674" sldId="264"/>
            <ac:picMk id="69" creationId="{F1276639-1252-4ACA-A9A7-4B3D46A414F6}"/>
          </ac:picMkLst>
        </pc:picChg>
        <pc:picChg chg="add del mod">
          <ac:chgData name="Severin Kranz" userId="94d42ad5811cac59" providerId="LiveId" clId="{23B9C3B7-116B-4BAA-A0FD-96361862CF23}" dt="2019-02-13T22:48:00.161" v="1582" actId="478"/>
          <ac:picMkLst>
            <pc:docMk/>
            <pc:sldMk cId="31264674" sldId="264"/>
            <ac:picMk id="71" creationId="{39BB6DCB-EC8E-43FB-88B8-47237A01C205}"/>
          </ac:picMkLst>
        </pc:picChg>
        <pc:picChg chg="add mod">
          <ac:chgData name="Severin Kranz" userId="94d42ad5811cac59" providerId="LiveId" clId="{23B9C3B7-116B-4BAA-A0FD-96361862CF23}" dt="2019-02-13T21:41:02.900" v="1032" actId="1076"/>
          <ac:picMkLst>
            <pc:docMk/>
            <pc:sldMk cId="31264674" sldId="264"/>
            <ac:picMk id="72" creationId="{1CFB09C6-019E-4D37-9157-C5EB39E0B5A3}"/>
          </ac:picMkLst>
        </pc:picChg>
        <pc:picChg chg="add mod">
          <ac:chgData name="Severin Kranz" userId="94d42ad5811cac59" providerId="LiveId" clId="{23B9C3B7-116B-4BAA-A0FD-96361862CF23}" dt="2019-02-13T21:40:30.116" v="1028" actId="571"/>
          <ac:picMkLst>
            <pc:docMk/>
            <pc:sldMk cId="31264674" sldId="264"/>
            <ac:picMk id="73" creationId="{0470BF03-A3BF-4F11-A75F-42627E38B361}"/>
          </ac:picMkLst>
        </pc:picChg>
        <pc:picChg chg="add del mod">
          <ac:chgData name="Severin Kranz" userId="94d42ad5811cac59" providerId="LiveId" clId="{23B9C3B7-116B-4BAA-A0FD-96361862CF23}" dt="2019-02-13T23:47:29.845" v="3205"/>
          <ac:picMkLst>
            <pc:docMk/>
            <pc:sldMk cId="31264674" sldId="264"/>
            <ac:picMk id="74" creationId="{84207ECD-85C1-4A61-AF40-750C62787575}"/>
          </ac:picMkLst>
        </pc:picChg>
        <pc:picChg chg="add mod">
          <ac:chgData name="Severin Kranz" userId="94d42ad5811cac59" providerId="LiveId" clId="{23B9C3B7-116B-4BAA-A0FD-96361862CF23}" dt="2019-02-13T21:40:30.116" v="1028" actId="571"/>
          <ac:picMkLst>
            <pc:docMk/>
            <pc:sldMk cId="31264674" sldId="264"/>
            <ac:picMk id="74" creationId="{965DD8AC-F842-4CC1-AF2B-18181C4FE48C}"/>
          </ac:picMkLst>
        </pc:picChg>
        <pc:picChg chg="add mod">
          <ac:chgData name="Severin Kranz" userId="94d42ad5811cac59" providerId="LiveId" clId="{23B9C3B7-116B-4BAA-A0FD-96361862CF23}" dt="2019-02-13T21:41:02.900" v="1032" actId="1076"/>
          <ac:picMkLst>
            <pc:docMk/>
            <pc:sldMk cId="31264674" sldId="264"/>
            <ac:picMk id="75" creationId="{F8056990-2C0B-4471-B543-9DE1E305F973}"/>
          </ac:picMkLst>
        </pc:picChg>
        <pc:picChg chg="add del mod">
          <ac:chgData name="Severin Kranz" userId="94d42ad5811cac59" providerId="LiveId" clId="{23B9C3B7-116B-4BAA-A0FD-96361862CF23}" dt="2019-02-13T23:47:29.845" v="3205"/>
          <ac:picMkLst>
            <pc:docMk/>
            <pc:sldMk cId="31264674" sldId="264"/>
            <ac:picMk id="83" creationId="{C103550F-B22A-431B-AB36-969867145941}"/>
          </ac:picMkLst>
        </pc:picChg>
        <pc:picChg chg="add del mod">
          <ac:chgData name="Severin Kranz" userId="94d42ad5811cac59" providerId="LiveId" clId="{23B9C3B7-116B-4BAA-A0FD-96361862CF23}" dt="2019-02-13T23:47:29.845" v="3205"/>
          <ac:picMkLst>
            <pc:docMk/>
            <pc:sldMk cId="31264674" sldId="264"/>
            <ac:picMk id="84" creationId="{1C18ABEE-AD7C-451F-A79B-CCA0F08A4D8C}"/>
          </ac:picMkLst>
        </pc:picChg>
        <pc:cxnChg chg="del">
          <ac:chgData name="Severin Kranz" userId="94d42ad5811cac59" providerId="LiveId" clId="{23B9C3B7-116B-4BAA-A0FD-96361862CF23}" dt="2019-02-13T21:05:29.677" v="708" actId="478"/>
          <ac:cxnSpMkLst>
            <pc:docMk/>
            <pc:sldMk cId="31264674" sldId="264"/>
            <ac:cxnSpMk id="14" creationId="{76E11D9E-B9CC-4DE7-BEFC-E174677D681C}"/>
          </ac:cxnSpMkLst>
        </pc:cxnChg>
        <pc:cxnChg chg="add mod">
          <ac:chgData name="Severin Kranz" userId="94d42ad5811cac59" providerId="LiveId" clId="{23B9C3B7-116B-4BAA-A0FD-96361862CF23}" dt="2019-02-13T21:41:52.662" v="1074" actId="1038"/>
          <ac:cxnSpMkLst>
            <pc:docMk/>
            <pc:sldMk cId="31264674" sldId="264"/>
            <ac:cxnSpMk id="50" creationId="{5CF1BE57-6803-41D2-9E7C-116DF9FDE72A}"/>
          </ac:cxnSpMkLst>
        </pc:cxnChg>
        <pc:cxnChg chg="add del mod">
          <ac:chgData name="Severin Kranz" userId="94d42ad5811cac59" providerId="LiveId" clId="{23B9C3B7-116B-4BAA-A0FD-96361862CF23}" dt="2019-02-13T23:47:30.319" v="3207"/>
          <ac:cxnSpMkLst>
            <pc:docMk/>
            <pc:sldMk cId="31264674" sldId="264"/>
            <ac:cxnSpMk id="54" creationId="{B244E8CA-3652-431B-A9B3-B78591607129}"/>
          </ac:cxnSpMkLst>
        </pc:cxnChg>
        <pc:cxnChg chg="add del mod">
          <ac:chgData name="Severin Kranz" userId="94d42ad5811cac59" providerId="LiveId" clId="{23B9C3B7-116B-4BAA-A0FD-96361862CF23}" dt="2019-02-13T23:47:29.845" v="3205"/>
          <ac:cxnSpMkLst>
            <pc:docMk/>
            <pc:sldMk cId="31264674" sldId="264"/>
            <ac:cxnSpMk id="78" creationId="{0E933113-EBBF-44A3-AAE4-C4E0CB498D63}"/>
          </ac:cxnSpMkLst>
        </pc:cxnChg>
      </pc:sldChg>
      <pc:sldChg chg="addSp delSp modSp add">
        <pc:chgData name="Severin Kranz" userId="94d42ad5811cac59" providerId="LiveId" clId="{23B9C3B7-116B-4BAA-A0FD-96361862CF23}" dt="2019-02-13T23:17:46.489" v="2308" actId="478"/>
        <pc:sldMkLst>
          <pc:docMk/>
          <pc:sldMk cId="110046989" sldId="265"/>
        </pc:sldMkLst>
        <pc:spChg chg="del">
          <ac:chgData name="Severin Kranz" userId="94d42ad5811cac59" providerId="LiveId" clId="{23B9C3B7-116B-4BAA-A0FD-96361862CF23}" dt="2019-02-13T23:00:32.583" v="2001" actId="478"/>
          <ac:spMkLst>
            <pc:docMk/>
            <pc:sldMk cId="110046989" sldId="265"/>
            <ac:spMk id="23" creationId="{6619F8CB-0B21-40DB-B88A-356E6B931BBE}"/>
          </ac:spMkLst>
        </pc:spChg>
        <pc:spChg chg="del">
          <ac:chgData name="Severin Kranz" userId="94d42ad5811cac59" providerId="LiveId" clId="{23B9C3B7-116B-4BAA-A0FD-96361862CF23}" dt="2019-02-13T23:00:32.583" v="2001" actId="478"/>
          <ac:spMkLst>
            <pc:docMk/>
            <pc:sldMk cId="110046989" sldId="265"/>
            <ac:spMk id="25" creationId="{D43BB978-8F3A-40EF-BE27-9D02E4EEBB50}"/>
          </ac:spMkLst>
        </pc:spChg>
        <pc:spChg chg="mod">
          <ac:chgData name="Severin Kranz" userId="94d42ad5811cac59" providerId="LiveId" clId="{23B9C3B7-116B-4BAA-A0FD-96361862CF23}" dt="2019-02-13T23:17:16.248" v="2302" actId="1076"/>
          <ac:spMkLst>
            <pc:docMk/>
            <pc:sldMk cId="110046989" sldId="265"/>
            <ac:spMk id="27" creationId="{8CEEEACF-5D57-4ABB-A894-FECE4A5E5131}"/>
          </ac:spMkLst>
        </pc:spChg>
        <pc:spChg chg="mod">
          <ac:chgData name="Severin Kranz" userId="94d42ad5811cac59" providerId="LiveId" clId="{23B9C3B7-116B-4BAA-A0FD-96361862CF23}" dt="2019-02-13T23:17:16.248" v="2302" actId="1076"/>
          <ac:spMkLst>
            <pc:docMk/>
            <pc:sldMk cId="110046989" sldId="265"/>
            <ac:spMk id="28" creationId="{FFCC1ED1-F342-4652-A43B-101D81E68793}"/>
          </ac:spMkLst>
        </pc:spChg>
        <pc:spChg chg="mod">
          <ac:chgData name="Severin Kranz" userId="94d42ad5811cac59" providerId="LiveId" clId="{23B9C3B7-116B-4BAA-A0FD-96361862CF23}" dt="2019-02-13T23:17:16.248" v="2302" actId="1076"/>
          <ac:spMkLst>
            <pc:docMk/>
            <pc:sldMk cId="110046989" sldId="265"/>
            <ac:spMk id="31" creationId="{533D78AE-3D7D-4FE6-A59F-7642657CA048}"/>
          </ac:spMkLst>
        </pc:spChg>
        <pc:spChg chg="add mod">
          <ac:chgData name="Severin Kranz" userId="94d42ad5811cac59" providerId="LiveId" clId="{23B9C3B7-116B-4BAA-A0FD-96361862CF23}" dt="2019-02-13T23:17:16.248" v="2302" actId="1076"/>
          <ac:spMkLst>
            <pc:docMk/>
            <pc:sldMk cId="110046989" sldId="265"/>
            <ac:spMk id="33" creationId="{264A46DC-55E1-47FB-8623-DA29683A058C}"/>
          </ac:spMkLst>
        </pc:spChg>
        <pc:spChg chg="mod">
          <ac:chgData name="Severin Kranz" userId="94d42ad5811cac59" providerId="LiveId" clId="{23B9C3B7-116B-4BAA-A0FD-96361862CF23}" dt="2019-02-13T23:17:16.248" v="2302" actId="1076"/>
          <ac:spMkLst>
            <pc:docMk/>
            <pc:sldMk cId="110046989" sldId="265"/>
            <ac:spMk id="34" creationId="{2F06C999-780C-4F36-8C82-495BE774687D}"/>
          </ac:spMkLst>
        </pc:spChg>
        <pc:spChg chg="mod">
          <ac:chgData name="Severin Kranz" userId="94d42ad5811cac59" providerId="LiveId" clId="{23B9C3B7-116B-4BAA-A0FD-96361862CF23}" dt="2019-02-13T23:17:25.630" v="2304" actId="1076"/>
          <ac:spMkLst>
            <pc:docMk/>
            <pc:sldMk cId="110046989" sldId="265"/>
            <ac:spMk id="35" creationId="{7C13A3A9-98C4-4A84-BB6F-D727B197E44C}"/>
          </ac:spMkLst>
        </pc:spChg>
        <pc:spChg chg="del">
          <ac:chgData name="Severin Kranz" userId="94d42ad5811cac59" providerId="LiveId" clId="{23B9C3B7-116B-4BAA-A0FD-96361862CF23}" dt="2019-02-13T23:00:32.583" v="2001" actId="478"/>
          <ac:spMkLst>
            <pc:docMk/>
            <pc:sldMk cId="110046989" sldId="265"/>
            <ac:spMk id="36" creationId="{413AF8E9-67F5-4B73-9BD3-3C8674714682}"/>
          </ac:spMkLst>
        </pc:spChg>
        <pc:spChg chg="add mod">
          <ac:chgData name="Severin Kranz" userId="94d42ad5811cac59" providerId="LiveId" clId="{23B9C3B7-116B-4BAA-A0FD-96361862CF23}" dt="2019-02-13T23:17:16.248" v="2302" actId="1076"/>
          <ac:spMkLst>
            <pc:docMk/>
            <pc:sldMk cId="110046989" sldId="265"/>
            <ac:spMk id="37" creationId="{56050A23-ADFD-42F9-9F65-7078BD677B6E}"/>
          </ac:spMkLst>
        </pc:spChg>
        <pc:spChg chg="add mod">
          <ac:chgData name="Severin Kranz" userId="94d42ad5811cac59" providerId="LiveId" clId="{23B9C3B7-116B-4BAA-A0FD-96361862CF23}" dt="2019-02-13T23:12:01.372" v="2145" actId="571"/>
          <ac:spMkLst>
            <pc:docMk/>
            <pc:sldMk cId="110046989" sldId="265"/>
            <ac:spMk id="38" creationId="{D4AA13B7-D996-4A37-9EFB-D742542FF3BA}"/>
          </ac:spMkLst>
        </pc:spChg>
        <pc:spChg chg="add mod">
          <ac:chgData name="Severin Kranz" userId="94d42ad5811cac59" providerId="LiveId" clId="{23B9C3B7-116B-4BAA-A0FD-96361862CF23}" dt="2019-02-13T23:17:21.530" v="2303" actId="1076"/>
          <ac:spMkLst>
            <pc:docMk/>
            <pc:sldMk cId="110046989" sldId="265"/>
            <ac:spMk id="39" creationId="{FF0B8929-29FC-4F94-BD1A-22AA1F21A28F}"/>
          </ac:spMkLst>
        </pc:spChg>
        <pc:spChg chg="del">
          <ac:chgData name="Severin Kranz" userId="94d42ad5811cac59" providerId="LiveId" clId="{23B9C3B7-116B-4BAA-A0FD-96361862CF23}" dt="2019-02-13T23:17:44.705" v="2307" actId="478"/>
          <ac:spMkLst>
            <pc:docMk/>
            <pc:sldMk cId="110046989" sldId="265"/>
            <ac:spMk id="51" creationId="{9C412D4A-EC16-4E18-B270-321D6D3E5E03}"/>
          </ac:spMkLst>
        </pc:spChg>
        <pc:spChg chg="del">
          <ac:chgData name="Severin Kranz" userId="94d42ad5811cac59" providerId="LiveId" clId="{23B9C3B7-116B-4BAA-A0FD-96361862CF23}" dt="2019-02-13T23:17:44.705" v="2307" actId="478"/>
          <ac:spMkLst>
            <pc:docMk/>
            <pc:sldMk cId="110046989" sldId="265"/>
            <ac:spMk id="52" creationId="{BB68484A-869D-4887-A489-29ABB97D47DB}"/>
          </ac:spMkLst>
        </pc:spChg>
        <pc:spChg chg="del">
          <ac:chgData name="Severin Kranz" userId="94d42ad5811cac59" providerId="LiveId" clId="{23B9C3B7-116B-4BAA-A0FD-96361862CF23}" dt="2019-02-13T23:16:47.987" v="2298" actId="478"/>
          <ac:spMkLst>
            <pc:docMk/>
            <pc:sldMk cId="110046989" sldId="265"/>
            <ac:spMk id="57" creationId="{923E5F84-88D8-4329-A501-C77BAF39EE44}"/>
          </ac:spMkLst>
        </pc:spChg>
        <pc:spChg chg="del">
          <ac:chgData name="Severin Kranz" userId="94d42ad5811cac59" providerId="LiveId" clId="{23B9C3B7-116B-4BAA-A0FD-96361862CF23}" dt="2019-02-13T23:16:47.987" v="2298" actId="478"/>
          <ac:spMkLst>
            <pc:docMk/>
            <pc:sldMk cId="110046989" sldId="265"/>
            <ac:spMk id="59" creationId="{08730014-F87E-4FC5-9777-5B1E597C034E}"/>
          </ac:spMkLst>
        </pc:spChg>
        <pc:spChg chg="mod">
          <ac:chgData name="Severin Kranz" userId="94d42ad5811cac59" providerId="LiveId" clId="{23B9C3B7-116B-4BAA-A0FD-96361862CF23}" dt="2019-02-13T23:16:52.114" v="2299" actId="1076"/>
          <ac:spMkLst>
            <pc:docMk/>
            <pc:sldMk cId="110046989" sldId="265"/>
            <ac:spMk id="76" creationId="{571603F6-A5F3-4536-B6CB-A0AAFA18BC11}"/>
          </ac:spMkLst>
        </pc:spChg>
        <pc:spChg chg="del">
          <ac:chgData name="Severin Kranz" userId="94d42ad5811cac59" providerId="LiveId" clId="{23B9C3B7-116B-4BAA-A0FD-96361862CF23}" dt="2019-02-13T23:00:32.583" v="2001" actId="478"/>
          <ac:spMkLst>
            <pc:docMk/>
            <pc:sldMk cId="110046989" sldId="265"/>
            <ac:spMk id="77" creationId="{44D14CC4-18DC-4CB2-A1F5-4B83AC04F78A}"/>
          </ac:spMkLst>
        </pc:spChg>
        <pc:picChg chg="add mod">
          <ac:chgData name="Severin Kranz" userId="94d42ad5811cac59" providerId="LiveId" clId="{23B9C3B7-116B-4BAA-A0FD-96361862CF23}" dt="2019-02-13T23:17:32.538" v="2306" actId="14100"/>
          <ac:picMkLst>
            <pc:docMk/>
            <pc:sldMk cId="110046989" sldId="265"/>
            <ac:picMk id="2" creationId="{388B7205-65FE-4109-AC20-25FEC0328785}"/>
          </ac:picMkLst>
        </pc:picChg>
        <pc:picChg chg="del">
          <ac:chgData name="Severin Kranz" userId="94d42ad5811cac59" providerId="LiveId" clId="{23B9C3B7-116B-4BAA-A0FD-96361862CF23}" dt="2019-02-13T23:00:41.841" v="2003" actId="478"/>
          <ac:picMkLst>
            <pc:docMk/>
            <pc:sldMk cId="110046989" sldId="265"/>
            <ac:picMk id="5" creationId="{3E957554-9F27-4915-A51C-2F266F7FA763}"/>
          </ac:picMkLst>
        </pc:picChg>
        <pc:picChg chg="add mod">
          <ac:chgData name="Severin Kranz" userId="94d42ad5811cac59" providerId="LiveId" clId="{23B9C3B7-116B-4BAA-A0FD-96361862CF23}" dt="2019-02-13T23:08:27.745" v="2023" actId="1076"/>
          <ac:picMkLst>
            <pc:docMk/>
            <pc:sldMk cId="110046989" sldId="265"/>
            <ac:picMk id="6" creationId="{7EB90ABE-E756-42DA-86F9-7D881E312104}"/>
          </ac:picMkLst>
        </pc:picChg>
        <pc:picChg chg="del">
          <ac:chgData name="Severin Kranz" userId="94d42ad5811cac59" providerId="LiveId" clId="{23B9C3B7-116B-4BAA-A0FD-96361862CF23}" dt="2019-02-13T23:17:46.489" v="2308" actId="478"/>
          <ac:picMkLst>
            <pc:docMk/>
            <pc:sldMk cId="110046989" sldId="265"/>
            <ac:picMk id="10" creationId="{F2D98FF6-9F1C-4FD6-917B-7980F652FA08}"/>
          </ac:picMkLst>
        </pc:picChg>
        <pc:picChg chg="mod">
          <ac:chgData name="Severin Kranz" userId="94d42ad5811cac59" providerId="LiveId" clId="{23B9C3B7-116B-4BAA-A0FD-96361862CF23}" dt="2019-02-13T23:16:56.606" v="2301" actId="14100"/>
          <ac:picMkLst>
            <pc:docMk/>
            <pc:sldMk cId="110046989" sldId="265"/>
            <ac:picMk id="18" creationId="{FC657CBA-2AB5-4111-A5F5-0C0272F027AE}"/>
          </ac:picMkLst>
        </pc:picChg>
        <pc:picChg chg="del">
          <ac:chgData name="Severin Kranz" userId="94d42ad5811cac59" providerId="LiveId" clId="{23B9C3B7-116B-4BAA-A0FD-96361862CF23}" dt="2019-02-13T23:00:32.583" v="2001" actId="478"/>
          <ac:picMkLst>
            <pc:docMk/>
            <pc:sldMk cId="110046989" sldId="265"/>
            <ac:picMk id="20" creationId="{FD652CD9-7892-41BB-B660-5D898C191800}"/>
          </ac:picMkLst>
        </pc:picChg>
        <pc:picChg chg="del">
          <ac:chgData name="Severin Kranz" userId="94d42ad5811cac59" providerId="LiveId" clId="{23B9C3B7-116B-4BAA-A0FD-96361862CF23}" dt="2019-02-13T23:00:32.583" v="2001" actId="478"/>
          <ac:picMkLst>
            <pc:docMk/>
            <pc:sldMk cId="110046989" sldId="265"/>
            <ac:picMk id="26" creationId="{D7B17669-5CE1-4579-A70F-2DDF01DFDDC3}"/>
          </ac:picMkLst>
        </pc:picChg>
        <pc:picChg chg="del">
          <ac:chgData name="Severin Kranz" userId="94d42ad5811cac59" providerId="LiveId" clId="{23B9C3B7-116B-4BAA-A0FD-96361862CF23}" dt="2019-02-13T23:00:32.583" v="2001" actId="478"/>
          <ac:picMkLst>
            <pc:docMk/>
            <pc:sldMk cId="110046989" sldId="265"/>
            <ac:picMk id="29" creationId="{7137469B-1F4C-474F-AC41-B550854673D5}"/>
          </ac:picMkLst>
        </pc:picChg>
        <pc:picChg chg="add mod ord">
          <ac:chgData name="Severin Kranz" userId="94d42ad5811cac59" providerId="LiveId" clId="{23B9C3B7-116B-4BAA-A0FD-96361862CF23}" dt="2019-02-13T23:10:23.670" v="2115" actId="1076"/>
          <ac:picMkLst>
            <pc:docMk/>
            <pc:sldMk cId="110046989" sldId="265"/>
            <ac:picMk id="32" creationId="{A61F84E5-7707-4EA9-BC17-550F75E68BA7}"/>
          </ac:picMkLst>
        </pc:picChg>
        <pc:picChg chg="del">
          <ac:chgData name="Severin Kranz" userId="94d42ad5811cac59" providerId="LiveId" clId="{23B9C3B7-116B-4BAA-A0FD-96361862CF23}" dt="2019-02-13T23:17:44.705" v="2307" actId="478"/>
          <ac:picMkLst>
            <pc:docMk/>
            <pc:sldMk cId="110046989" sldId="265"/>
            <ac:picMk id="53" creationId="{74898EDD-9174-4BB2-92D5-61C249858EB7}"/>
          </ac:picMkLst>
        </pc:picChg>
        <pc:picChg chg="del">
          <ac:chgData name="Severin Kranz" userId="94d42ad5811cac59" providerId="LiveId" clId="{23B9C3B7-116B-4BAA-A0FD-96361862CF23}" dt="2019-02-13T23:16:47.987" v="2298" actId="478"/>
          <ac:picMkLst>
            <pc:docMk/>
            <pc:sldMk cId="110046989" sldId="265"/>
            <ac:picMk id="60" creationId="{1A79CC2E-C5DD-4172-8DA8-18CE89E6BABE}"/>
          </ac:picMkLst>
        </pc:picChg>
        <pc:picChg chg="del">
          <ac:chgData name="Severin Kranz" userId="94d42ad5811cac59" providerId="LiveId" clId="{23B9C3B7-116B-4BAA-A0FD-96361862CF23}" dt="2019-02-13T23:17:44.705" v="2307" actId="478"/>
          <ac:picMkLst>
            <pc:docMk/>
            <pc:sldMk cId="110046989" sldId="265"/>
            <ac:picMk id="71" creationId="{39BB6DCB-EC8E-43FB-88B8-47237A01C205}"/>
          </ac:picMkLst>
        </pc:picChg>
        <pc:picChg chg="del">
          <ac:chgData name="Severin Kranz" userId="94d42ad5811cac59" providerId="LiveId" clId="{23B9C3B7-116B-4BAA-A0FD-96361862CF23}" dt="2019-02-13T23:16:47.987" v="2298" actId="478"/>
          <ac:picMkLst>
            <pc:docMk/>
            <pc:sldMk cId="110046989" sldId="265"/>
            <ac:picMk id="72" creationId="{1CFB09C6-019E-4D37-9157-C5EB39E0B5A3}"/>
          </ac:picMkLst>
        </pc:picChg>
        <pc:picChg chg="del">
          <ac:chgData name="Severin Kranz" userId="94d42ad5811cac59" providerId="LiveId" clId="{23B9C3B7-116B-4BAA-A0FD-96361862CF23}" dt="2019-02-13T23:16:47.987" v="2298" actId="478"/>
          <ac:picMkLst>
            <pc:docMk/>
            <pc:sldMk cId="110046989" sldId="265"/>
            <ac:picMk id="75" creationId="{F8056990-2C0B-4471-B543-9DE1E305F973}"/>
          </ac:picMkLst>
        </pc:picChg>
      </pc:sldChg>
      <pc:sldChg chg="add del">
        <pc:chgData name="Severin Kranz" userId="94d42ad5811cac59" providerId="LiveId" clId="{23B9C3B7-116B-4BAA-A0FD-96361862CF23}" dt="2019-02-13T23:18:10.845" v="2309" actId="2696"/>
        <pc:sldMkLst>
          <pc:docMk/>
          <pc:sldMk cId="2189252117" sldId="266"/>
        </pc:sldMkLst>
      </pc:sldChg>
      <pc:sldChg chg="addSp delSp modSp add">
        <pc:chgData name="Severin Kranz" userId="94d42ad5811cac59" providerId="LiveId" clId="{23B9C3B7-116B-4BAA-A0FD-96361862CF23}" dt="2019-02-13T23:27:15.668" v="2533" actId="1076"/>
        <pc:sldMkLst>
          <pc:docMk/>
          <pc:sldMk cId="2363093536" sldId="266"/>
        </pc:sldMkLst>
        <pc:spChg chg="add mod">
          <ac:chgData name="Severin Kranz" userId="94d42ad5811cac59" providerId="LiveId" clId="{23B9C3B7-116B-4BAA-A0FD-96361862CF23}" dt="2019-02-13T23:25:17.291" v="2467" actId="20577"/>
          <ac:spMkLst>
            <pc:docMk/>
            <pc:sldMk cId="2363093536" sldId="266"/>
            <ac:spMk id="21" creationId="{233BB88D-849E-495F-959F-1DE98F7821E6}"/>
          </ac:spMkLst>
        </pc:spChg>
        <pc:spChg chg="add mod">
          <ac:chgData name="Severin Kranz" userId="94d42ad5811cac59" providerId="LiveId" clId="{23B9C3B7-116B-4BAA-A0FD-96361862CF23}" dt="2019-02-13T23:27:03.175" v="2531" actId="14100"/>
          <ac:spMkLst>
            <pc:docMk/>
            <pc:sldMk cId="2363093536" sldId="266"/>
            <ac:spMk id="22" creationId="{E83154A6-BDBE-49B6-AA0F-E7676A16286D}"/>
          </ac:spMkLst>
        </pc:spChg>
        <pc:spChg chg="del mod">
          <ac:chgData name="Severin Kranz" userId="94d42ad5811cac59" providerId="LiveId" clId="{23B9C3B7-116B-4BAA-A0FD-96361862CF23}" dt="2019-02-13T23:27:09.921" v="2532" actId="478"/>
          <ac:spMkLst>
            <pc:docMk/>
            <pc:sldMk cId="2363093536" sldId="266"/>
            <ac:spMk id="27" creationId="{8CEEEACF-5D57-4ABB-A894-FECE4A5E5131}"/>
          </ac:spMkLst>
        </pc:spChg>
        <pc:spChg chg="del mod">
          <ac:chgData name="Severin Kranz" userId="94d42ad5811cac59" providerId="LiveId" clId="{23B9C3B7-116B-4BAA-A0FD-96361862CF23}" dt="2019-02-13T23:27:09.921" v="2532" actId="478"/>
          <ac:spMkLst>
            <pc:docMk/>
            <pc:sldMk cId="2363093536" sldId="266"/>
            <ac:spMk id="28" creationId="{FFCC1ED1-F342-4652-A43B-101D81E68793}"/>
          </ac:spMkLst>
        </pc:spChg>
        <pc:spChg chg="del mod">
          <ac:chgData name="Severin Kranz" userId="94d42ad5811cac59" providerId="LiveId" clId="{23B9C3B7-116B-4BAA-A0FD-96361862CF23}" dt="2019-02-13T23:27:09.921" v="2532" actId="478"/>
          <ac:spMkLst>
            <pc:docMk/>
            <pc:sldMk cId="2363093536" sldId="266"/>
            <ac:spMk id="31" creationId="{533D78AE-3D7D-4FE6-A59F-7642657CA048}"/>
          </ac:spMkLst>
        </pc:spChg>
        <pc:spChg chg="mod">
          <ac:chgData name="Severin Kranz" userId="94d42ad5811cac59" providerId="LiveId" clId="{23B9C3B7-116B-4BAA-A0FD-96361862CF23}" dt="2019-02-13T23:24:55.808" v="2456" actId="20577"/>
          <ac:spMkLst>
            <pc:docMk/>
            <pc:sldMk cId="2363093536" sldId="266"/>
            <ac:spMk id="33" creationId="{264A46DC-55E1-47FB-8623-DA29683A058C}"/>
          </ac:spMkLst>
        </pc:spChg>
        <pc:spChg chg="del mod">
          <ac:chgData name="Severin Kranz" userId="94d42ad5811cac59" providerId="LiveId" clId="{23B9C3B7-116B-4BAA-A0FD-96361862CF23}" dt="2019-02-13T23:27:09.921" v="2532" actId="478"/>
          <ac:spMkLst>
            <pc:docMk/>
            <pc:sldMk cId="2363093536" sldId="266"/>
            <ac:spMk id="34" creationId="{2F06C999-780C-4F36-8C82-495BE774687D}"/>
          </ac:spMkLst>
        </pc:spChg>
        <pc:spChg chg="del mod">
          <ac:chgData name="Severin Kranz" userId="94d42ad5811cac59" providerId="LiveId" clId="{23B9C3B7-116B-4BAA-A0FD-96361862CF23}" dt="2019-02-13T23:22:43.617" v="2355" actId="478"/>
          <ac:spMkLst>
            <pc:docMk/>
            <pc:sldMk cId="2363093536" sldId="266"/>
            <ac:spMk id="35" creationId="{7C13A3A9-98C4-4A84-BB6F-D727B197E44C}"/>
          </ac:spMkLst>
        </pc:spChg>
        <pc:spChg chg="mod">
          <ac:chgData name="Severin Kranz" userId="94d42ad5811cac59" providerId="LiveId" clId="{23B9C3B7-116B-4BAA-A0FD-96361862CF23}" dt="2019-02-13T23:27:15.668" v="2533" actId="1076"/>
          <ac:spMkLst>
            <pc:docMk/>
            <pc:sldMk cId="2363093536" sldId="266"/>
            <ac:spMk id="37" creationId="{56050A23-ADFD-42F9-9F65-7078BD677B6E}"/>
          </ac:spMkLst>
        </pc:spChg>
        <pc:spChg chg="mod">
          <ac:chgData name="Severin Kranz" userId="94d42ad5811cac59" providerId="LiveId" clId="{23B9C3B7-116B-4BAA-A0FD-96361862CF23}" dt="2019-02-13T23:26:39.660" v="2529" actId="1076"/>
          <ac:spMkLst>
            <pc:docMk/>
            <pc:sldMk cId="2363093536" sldId="266"/>
            <ac:spMk id="39" creationId="{FF0B8929-29FC-4F94-BD1A-22AA1F21A28F}"/>
          </ac:spMkLst>
        </pc:spChg>
        <pc:spChg chg="mod">
          <ac:chgData name="Severin Kranz" userId="94d42ad5811cac59" providerId="LiveId" clId="{23B9C3B7-116B-4BAA-A0FD-96361862CF23}" dt="2019-02-13T23:24:34.817" v="2439" actId="20577"/>
          <ac:spMkLst>
            <pc:docMk/>
            <pc:sldMk cId="2363093536" sldId="266"/>
            <ac:spMk id="76" creationId="{571603F6-A5F3-4536-B6CB-A0AAFA18BC11}"/>
          </ac:spMkLst>
        </pc:spChg>
        <pc:picChg chg="del">
          <ac:chgData name="Severin Kranz" userId="94d42ad5811cac59" providerId="LiveId" clId="{23B9C3B7-116B-4BAA-A0FD-96361862CF23}" dt="2019-02-13T23:20:06.911" v="2315" actId="478"/>
          <ac:picMkLst>
            <pc:docMk/>
            <pc:sldMk cId="2363093536" sldId="266"/>
            <ac:picMk id="2" creationId="{388B7205-65FE-4109-AC20-25FEC0328785}"/>
          </ac:picMkLst>
        </pc:picChg>
        <pc:picChg chg="del">
          <ac:chgData name="Severin Kranz" userId="94d42ad5811cac59" providerId="LiveId" clId="{23B9C3B7-116B-4BAA-A0FD-96361862CF23}" dt="2019-02-13T23:20:08.082" v="2316" actId="478"/>
          <ac:picMkLst>
            <pc:docMk/>
            <pc:sldMk cId="2363093536" sldId="266"/>
            <ac:picMk id="6" creationId="{7EB90ABE-E756-42DA-86F9-7D881E312104}"/>
          </ac:picMkLst>
        </pc:picChg>
        <pc:picChg chg="del">
          <ac:chgData name="Severin Kranz" userId="94d42ad5811cac59" providerId="LiveId" clId="{23B9C3B7-116B-4BAA-A0FD-96361862CF23}" dt="2019-02-13T23:19:57.574" v="2311" actId="478"/>
          <ac:picMkLst>
            <pc:docMk/>
            <pc:sldMk cId="2363093536" sldId="266"/>
            <ac:picMk id="18" creationId="{FC657CBA-2AB5-4111-A5F5-0C0272F027AE}"/>
          </ac:picMkLst>
        </pc:picChg>
        <pc:picChg chg="add mod">
          <ac:chgData name="Severin Kranz" userId="94d42ad5811cac59" providerId="LiveId" clId="{23B9C3B7-116B-4BAA-A0FD-96361862CF23}" dt="2019-02-13T23:24:28.155" v="2434" actId="1035"/>
          <ac:picMkLst>
            <pc:docMk/>
            <pc:sldMk cId="2363093536" sldId="266"/>
            <ac:picMk id="19" creationId="{93CD3EA2-8083-4AC4-8B8A-2D28864C861B}"/>
          </ac:picMkLst>
        </pc:picChg>
        <pc:picChg chg="add del">
          <ac:chgData name="Severin Kranz" userId="94d42ad5811cac59" providerId="LiveId" clId="{23B9C3B7-116B-4BAA-A0FD-96361862CF23}" dt="2019-02-13T23:20:10.972" v="2319"/>
          <ac:picMkLst>
            <pc:docMk/>
            <pc:sldMk cId="2363093536" sldId="266"/>
            <ac:picMk id="20" creationId="{A5C7CAC1-3B57-4A54-853E-E11DB3D3BF88}"/>
          </ac:picMkLst>
        </pc:picChg>
        <pc:picChg chg="del">
          <ac:chgData name="Severin Kranz" userId="94d42ad5811cac59" providerId="LiveId" clId="{23B9C3B7-116B-4BAA-A0FD-96361862CF23}" dt="2019-02-13T23:20:09.101" v="2317" actId="478"/>
          <ac:picMkLst>
            <pc:docMk/>
            <pc:sldMk cId="2363093536" sldId="266"/>
            <ac:picMk id="32" creationId="{A61F84E5-7707-4EA9-BC17-550F75E68BA7}"/>
          </ac:picMkLst>
        </pc:picChg>
        <pc:picChg chg="add mod">
          <ac:chgData name="Severin Kranz" userId="94d42ad5811cac59" providerId="LiveId" clId="{23B9C3B7-116B-4BAA-A0FD-96361862CF23}" dt="2019-02-13T23:24:28.155" v="2434" actId="1035"/>
          <ac:picMkLst>
            <pc:docMk/>
            <pc:sldMk cId="2363093536" sldId="266"/>
            <ac:picMk id="1026" creationId="{0CA44EC2-4C58-451A-AD65-3F8B1F32391E}"/>
          </ac:picMkLst>
        </pc:picChg>
      </pc:sldChg>
      <pc:sldChg chg="addSp delSp modSp add ord">
        <pc:chgData name="Severin Kranz" userId="94d42ad5811cac59" providerId="LiveId" clId="{23B9C3B7-116B-4BAA-A0FD-96361862CF23}" dt="2019-02-13T23:35:29.295" v="2876" actId="1035"/>
        <pc:sldMkLst>
          <pc:docMk/>
          <pc:sldMk cId="3419461445" sldId="267"/>
        </pc:sldMkLst>
        <pc:spChg chg="add mod ord">
          <ac:chgData name="Severin Kranz" userId="94d42ad5811cac59" providerId="LiveId" clId="{23B9C3B7-116B-4BAA-A0FD-96361862CF23}" dt="2019-02-13T23:35:13.792" v="2871" actId="14100"/>
          <ac:spMkLst>
            <pc:docMk/>
            <pc:sldMk cId="3419461445" sldId="267"/>
            <ac:spMk id="3" creationId="{F3212A5B-F920-4340-8689-D9946B02F394}"/>
          </ac:spMkLst>
        </pc:spChg>
        <pc:spChg chg="del">
          <ac:chgData name="Severin Kranz" userId="94d42ad5811cac59" providerId="LiveId" clId="{23B9C3B7-116B-4BAA-A0FD-96361862CF23}" dt="2019-02-13T23:27:53.151" v="2536" actId="478"/>
          <ac:spMkLst>
            <pc:docMk/>
            <pc:sldMk cId="3419461445" sldId="267"/>
            <ac:spMk id="4" creationId="{AC382777-93FC-431D-8186-44A14FDB1EB8}"/>
          </ac:spMkLst>
        </pc:spChg>
        <pc:spChg chg="del">
          <ac:chgData name="Severin Kranz" userId="94d42ad5811cac59" providerId="LiveId" clId="{23B9C3B7-116B-4BAA-A0FD-96361862CF23}" dt="2019-02-13T23:30:44.367" v="2683" actId="478"/>
          <ac:spMkLst>
            <pc:docMk/>
            <pc:sldMk cId="3419461445" sldId="267"/>
            <ac:spMk id="11" creationId="{CBAB7913-53F3-40EC-86B2-403AE1F1429D}"/>
          </ac:spMkLst>
        </pc:spChg>
        <pc:spChg chg="del">
          <ac:chgData name="Severin Kranz" userId="94d42ad5811cac59" providerId="LiveId" clId="{23B9C3B7-116B-4BAA-A0FD-96361862CF23}" dt="2019-02-13T23:34:30.519" v="2863" actId="478"/>
          <ac:spMkLst>
            <pc:docMk/>
            <pc:sldMk cId="3419461445" sldId="267"/>
            <ac:spMk id="16" creationId="{86C1CED2-7CC0-4C18-976B-B54BA755DA4A}"/>
          </ac:spMkLst>
        </pc:spChg>
        <pc:spChg chg="mod">
          <ac:chgData name="Severin Kranz" userId="94d42ad5811cac59" providerId="LiveId" clId="{23B9C3B7-116B-4BAA-A0FD-96361862CF23}" dt="2019-02-13T23:31:04.507" v="2688" actId="1076"/>
          <ac:spMkLst>
            <pc:docMk/>
            <pc:sldMk cId="3419461445" sldId="267"/>
            <ac:spMk id="24" creationId="{A3BC868F-1C78-4D2D-839A-DD81DA86046A}"/>
          </ac:spMkLst>
        </pc:spChg>
        <pc:spChg chg="mod">
          <ac:chgData name="Severin Kranz" userId="94d42ad5811cac59" providerId="LiveId" clId="{23B9C3B7-116B-4BAA-A0FD-96361862CF23}" dt="2019-02-13T23:31:04.507" v="2688" actId="1076"/>
          <ac:spMkLst>
            <pc:docMk/>
            <pc:sldMk cId="3419461445" sldId="267"/>
            <ac:spMk id="28" creationId="{CB19EA1B-0103-4675-A26A-72A72B80DAD4}"/>
          </ac:spMkLst>
        </pc:spChg>
        <pc:spChg chg="del">
          <ac:chgData name="Severin Kranz" userId="94d42ad5811cac59" providerId="LiveId" clId="{23B9C3B7-116B-4BAA-A0FD-96361862CF23}" dt="2019-02-13T23:34:28.399" v="2862" actId="478"/>
          <ac:spMkLst>
            <pc:docMk/>
            <pc:sldMk cId="3419461445" sldId="267"/>
            <ac:spMk id="33" creationId="{F2DFA2D8-7F6C-4F19-8977-A03DA7635F4C}"/>
          </ac:spMkLst>
        </pc:spChg>
        <pc:spChg chg="del">
          <ac:chgData name="Severin Kranz" userId="94d42ad5811cac59" providerId="LiveId" clId="{23B9C3B7-116B-4BAA-A0FD-96361862CF23}" dt="2019-02-13T23:34:30.519" v="2863" actId="478"/>
          <ac:spMkLst>
            <pc:docMk/>
            <pc:sldMk cId="3419461445" sldId="267"/>
            <ac:spMk id="35" creationId="{122C3516-5F1E-4B09-9BFD-DDC1FAE1864A}"/>
          </ac:spMkLst>
        </pc:spChg>
        <pc:spChg chg="del">
          <ac:chgData name="Severin Kranz" userId="94d42ad5811cac59" providerId="LiveId" clId="{23B9C3B7-116B-4BAA-A0FD-96361862CF23}" dt="2019-02-13T23:27:59.779" v="2539" actId="478"/>
          <ac:spMkLst>
            <pc:docMk/>
            <pc:sldMk cId="3419461445" sldId="267"/>
            <ac:spMk id="43" creationId="{0FAB2A47-6B79-4450-B330-5A2D5614DC3E}"/>
          </ac:spMkLst>
        </pc:spChg>
        <pc:spChg chg="del">
          <ac:chgData name="Severin Kranz" userId="94d42ad5811cac59" providerId="LiveId" clId="{23B9C3B7-116B-4BAA-A0FD-96361862CF23}" dt="2019-02-13T23:34:28.399" v="2862" actId="478"/>
          <ac:spMkLst>
            <pc:docMk/>
            <pc:sldMk cId="3419461445" sldId="267"/>
            <ac:spMk id="48" creationId="{5408072C-F498-4260-965B-7233303C5455}"/>
          </ac:spMkLst>
        </pc:spChg>
        <pc:spChg chg="del">
          <ac:chgData name="Severin Kranz" userId="94d42ad5811cac59" providerId="LiveId" clId="{23B9C3B7-116B-4BAA-A0FD-96361862CF23}" dt="2019-02-13T23:34:28.399" v="2862" actId="478"/>
          <ac:spMkLst>
            <pc:docMk/>
            <pc:sldMk cId="3419461445" sldId="267"/>
            <ac:spMk id="49" creationId="{20798203-858A-4FBB-8523-2AD360365D32}"/>
          </ac:spMkLst>
        </pc:spChg>
        <pc:spChg chg="add">
          <ac:chgData name="Severin Kranz" userId="94d42ad5811cac59" providerId="LiveId" clId="{23B9C3B7-116B-4BAA-A0FD-96361862CF23}" dt="2019-02-13T23:27:53.588" v="2537"/>
          <ac:spMkLst>
            <pc:docMk/>
            <pc:sldMk cId="3419461445" sldId="267"/>
            <ac:spMk id="50" creationId="{68E10CE8-C1D4-403C-8A60-8BB281B1AD6C}"/>
          </ac:spMkLst>
        </pc:spChg>
        <pc:spChg chg="add del">
          <ac:chgData name="Severin Kranz" userId="94d42ad5811cac59" providerId="LiveId" clId="{23B9C3B7-116B-4BAA-A0FD-96361862CF23}" dt="2019-02-13T23:28:18.329" v="2541"/>
          <ac:spMkLst>
            <pc:docMk/>
            <pc:sldMk cId="3419461445" sldId="267"/>
            <ac:spMk id="53" creationId="{A7012ED3-140E-40FE-AF0B-A802EBE53D68}"/>
          </ac:spMkLst>
        </pc:spChg>
        <pc:spChg chg="add del">
          <ac:chgData name="Severin Kranz" userId="94d42ad5811cac59" providerId="LiveId" clId="{23B9C3B7-116B-4BAA-A0FD-96361862CF23}" dt="2019-02-13T23:28:18.329" v="2541"/>
          <ac:spMkLst>
            <pc:docMk/>
            <pc:sldMk cId="3419461445" sldId="267"/>
            <ac:spMk id="55" creationId="{EECFFB20-2240-4DF2-8435-01660EFED154}"/>
          </ac:spMkLst>
        </pc:spChg>
        <pc:spChg chg="add del">
          <ac:chgData name="Severin Kranz" userId="94d42ad5811cac59" providerId="LiveId" clId="{23B9C3B7-116B-4BAA-A0FD-96361862CF23}" dt="2019-02-13T23:28:18.329" v="2541"/>
          <ac:spMkLst>
            <pc:docMk/>
            <pc:sldMk cId="3419461445" sldId="267"/>
            <ac:spMk id="56" creationId="{946354EC-C425-4B42-BE5A-5CE68DF17FED}"/>
          </ac:spMkLst>
        </pc:spChg>
        <pc:spChg chg="del">
          <ac:chgData name="Severin Kranz" userId="94d42ad5811cac59" providerId="LiveId" clId="{23B9C3B7-116B-4BAA-A0FD-96361862CF23}" dt="2019-02-13T23:34:28.399" v="2862" actId="478"/>
          <ac:spMkLst>
            <pc:docMk/>
            <pc:sldMk cId="3419461445" sldId="267"/>
            <ac:spMk id="58" creationId="{527191BA-F105-46EC-A358-FBC09203324D}"/>
          </ac:spMkLst>
        </pc:spChg>
        <pc:spChg chg="add del">
          <ac:chgData name="Severin Kranz" userId="94d42ad5811cac59" providerId="LiveId" clId="{23B9C3B7-116B-4BAA-A0FD-96361862CF23}" dt="2019-02-13T23:28:18.329" v="2541"/>
          <ac:spMkLst>
            <pc:docMk/>
            <pc:sldMk cId="3419461445" sldId="267"/>
            <ac:spMk id="59" creationId="{4F70DB0A-2837-413B-8BE4-D8C7FB82565F}"/>
          </ac:spMkLst>
        </pc:spChg>
        <pc:spChg chg="add del">
          <ac:chgData name="Severin Kranz" userId="94d42ad5811cac59" providerId="LiveId" clId="{23B9C3B7-116B-4BAA-A0FD-96361862CF23}" dt="2019-02-13T23:28:18.329" v="2541"/>
          <ac:spMkLst>
            <pc:docMk/>
            <pc:sldMk cId="3419461445" sldId="267"/>
            <ac:spMk id="60" creationId="{EEB47D36-452D-4668-99B1-321BB29FF780}"/>
          </ac:spMkLst>
        </pc:spChg>
        <pc:spChg chg="del">
          <ac:chgData name="Severin Kranz" userId="94d42ad5811cac59" providerId="LiveId" clId="{23B9C3B7-116B-4BAA-A0FD-96361862CF23}" dt="2019-02-13T23:34:28.399" v="2862" actId="478"/>
          <ac:spMkLst>
            <pc:docMk/>
            <pc:sldMk cId="3419461445" sldId="267"/>
            <ac:spMk id="67" creationId="{B51D459D-15E0-4EAC-8001-8A9D9F558E7F}"/>
          </ac:spMkLst>
        </pc:spChg>
        <pc:spChg chg="del">
          <ac:chgData name="Severin Kranz" userId="94d42ad5811cac59" providerId="LiveId" clId="{23B9C3B7-116B-4BAA-A0FD-96361862CF23}" dt="2019-02-13T23:34:28.399" v="2862" actId="478"/>
          <ac:spMkLst>
            <pc:docMk/>
            <pc:sldMk cId="3419461445" sldId="267"/>
            <ac:spMk id="68" creationId="{33385BBF-86BA-4E10-8E2F-A043ED5D28EE}"/>
          </ac:spMkLst>
        </pc:spChg>
        <pc:spChg chg="add del mod">
          <ac:chgData name="Severin Kranz" userId="94d42ad5811cac59" providerId="LiveId" clId="{23B9C3B7-116B-4BAA-A0FD-96361862CF23}" dt="2019-02-13T23:28:29.960" v="2545" actId="478"/>
          <ac:spMkLst>
            <pc:docMk/>
            <pc:sldMk cId="3419461445" sldId="267"/>
            <ac:spMk id="69" creationId="{279C97A5-C798-4273-85EF-47FDDFA923F1}"/>
          </ac:spMkLst>
        </pc:spChg>
        <pc:spChg chg="del">
          <ac:chgData name="Severin Kranz" userId="94d42ad5811cac59" providerId="LiveId" clId="{23B9C3B7-116B-4BAA-A0FD-96361862CF23}" dt="2019-02-13T23:34:28.399" v="2862" actId="478"/>
          <ac:spMkLst>
            <pc:docMk/>
            <pc:sldMk cId="3419461445" sldId="267"/>
            <ac:spMk id="70" creationId="{388B73C9-B2E7-4D3A-AFE9-C007268991B9}"/>
          </ac:spMkLst>
        </pc:spChg>
        <pc:spChg chg="add mod">
          <ac:chgData name="Severin Kranz" userId="94d42ad5811cac59" providerId="LiveId" clId="{23B9C3B7-116B-4BAA-A0FD-96361862CF23}" dt="2019-02-13T23:34:35.623" v="2864" actId="207"/>
          <ac:spMkLst>
            <pc:docMk/>
            <pc:sldMk cId="3419461445" sldId="267"/>
            <ac:spMk id="72" creationId="{C0C67FBC-A56C-45F0-A36B-0C3003F08C18}"/>
          </ac:spMkLst>
        </pc:spChg>
        <pc:spChg chg="add mod">
          <ac:chgData name="Severin Kranz" userId="94d42ad5811cac59" providerId="LiveId" clId="{23B9C3B7-116B-4BAA-A0FD-96361862CF23}" dt="2019-02-13T23:31:04.507" v="2688" actId="1076"/>
          <ac:spMkLst>
            <pc:docMk/>
            <pc:sldMk cId="3419461445" sldId="267"/>
            <ac:spMk id="73" creationId="{76FE3454-92B4-48F5-A95A-8F8420BD29DC}"/>
          </ac:spMkLst>
        </pc:spChg>
        <pc:spChg chg="add mod">
          <ac:chgData name="Severin Kranz" userId="94d42ad5811cac59" providerId="LiveId" clId="{23B9C3B7-116B-4BAA-A0FD-96361862CF23}" dt="2019-02-13T23:31:04.507" v="2688" actId="1076"/>
          <ac:spMkLst>
            <pc:docMk/>
            <pc:sldMk cId="3419461445" sldId="267"/>
            <ac:spMk id="75" creationId="{A14167AA-5D74-4CDA-BA55-9D22478B00BA}"/>
          </ac:spMkLst>
        </pc:spChg>
        <pc:spChg chg="add mod">
          <ac:chgData name="Severin Kranz" userId="94d42ad5811cac59" providerId="LiveId" clId="{23B9C3B7-116B-4BAA-A0FD-96361862CF23}" dt="2019-02-13T23:34:35.623" v="2864" actId="207"/>
          <ac:spMkLst>
            <pc:docMk/>
            <pc:sldMk cId="3419461445" sldId="267"/>
            <ac:spMk id="76" creationId="{C82D8838-4FDF-4C49-B082-6941FE36D7A0}"/>
          </ac:spMkLst>
        </pc:spChg>
        <pc:spChg chg="add mod">
          <ac:chgData name="Severin Kranz" userId="94d42ad5811cac59" providerId="LiveId" clId="{23B9C3B7-116B-4BAA-A0FD-96361862CF23}" dt="2019-02-13T23:35:29.295" v="2876" actId="1035"/>
          <ac:spMkLst>
            <pc:docMk/>
            <pc:sldMk cId="3419461445" sldId="267"/>
            <ac:spMk id="77" creationId="{A1BD97D9-83BD-4FA3-A1F1-9D95989EB822}"/>
          </ac:spMkLst>
        </pc:spChg>
        <pc:spChg chg="add mod">
          <ac:chgData name="Severin Kranz" userId="94d42ad5811cac59" providerId="LiveId" clId="{23B9C3B7-116B-4BAA-A0FD-96361862CF23}" dt="2019-02-13T23:31:42.584" v="2712" actId="20577"/>
          <ac:spMkLst>
            <pc:docMk/>
            <pc:sldMk cId="3419461445" sldId="267"/>
            <ac:spMk id="78" creationId="{C1588F4C-72B2-4A81-A29A-AAFD83FD54FC}"/>
          </ac:spMkLst>
        </pc:spChg>
        <pc:spChg chg="add mod ord">
          <ac:chgData name="Severin Kranz" userId="94d42ad5811cac59" providerId="LiveId" clId="{23B9C3B7-116B-4BAA-A0FD-96361862CF23}" dt="2019-02-13T23:35:13.792" v="2871" actId="14100"/>
          <ac:spMkLst>
            <pc:docMk/>
            <pc:sldMk cId="3419461445" sldId="267"/>
            <ac:spMk id="79" creationId="{AF0CD2EE-6D2F-47C3-B94F-010424C07C45}"/>
          </ac:spMkLst>
        </pc:spChg>
        <pc:spChg chg="del">
          <ac:chgData name="Severin Kranz" userId="94d42ad5811cac59" providerId="LiveId" clId="{23B9C3B7-116B-4BAA-A0FD-96361862CF23}" dt="2019-02-13T23:30:41.656" v="2682" actId="478"/>
          <ac:spMkLst>
            <pc:docMk/>
            <pc:sldMk cId="3419461445" sldId="267"/>
            <ac:spMk id="85" creationId="{32B6FA20-3FFF-46AE-AEEB-14F857E9EDDA}"/>
          </ac:spMkLst>
        </pc:spChg>
        <pc:spChg chg="mod">
          <ac:chgData name="Severin Kranz" userId="94d42ad5811cac59" providerId="LiveId" clId="{23B9C3B7-116B-4BAA-A0FD-96361862CF23}" dt="2019-02-13T23:31:59.838" v="2725" actId="1076"/>
          <ac:spMkLst>
            <pc:docMk/>
            <pc:sldMk cId="3419461445" sldId="267"/>
            <ac:spMk id="86" creationId="{00538DF8-032C-45BE-AD6C-DB8B7CDCD0D7}"/>
          </ac:spMkLst>
        </pc:spChg>
        <pc:spChg chg="mod">
          <ac:chgData name="Severin Kranz" userId="94d42ad5811cac59" providerId="LiveId" clId="{23B9C3B7-116B-4BAA-A0FD-96361862CF23}" dt="2019-02-13T23:34:22.578" v="2861" actId="14100"/>
          <ac:spMkLst>
            <pc:docMk/>
            <pc:sldMk cId="3419461445" sldId="267"/>
            <ac:spMk id="87" creationId="{B41878B7-27F8-4E19-BB26-DD929481A024}"/>
          </ac:spMkLst>
        </pc:spChg>
        <pc:spChg chg="mod">
          <ac:chgData name="Severin Kranz" userId="94d42ad5811cac59" providerId="LiveId" clId="{23B9C3B7-116B-4BAA-A0FD-96361862CF23}" dt="2019-02-13T23:31:04.507" v="2688" actId="1076"/>
          <ac:spMkLst>
            <pc:docMk/>
            <pc:sldMk cId="3419461445" sldId="267"/>
            <ac:spMk id="90" creationId="{18138A74-F5CA-47B4-9939-C9D435C6B0C4}"/>
          </ac:spMkLst>
        </pc:spChg>
        <pc:spChg chg="mod">
          <ac:chgData name="Severin Kranz" userId="94d42ad5811cac59" providerId="LiveId" clId="{23B9C3B7-116B-4BAA-A0FD-96361862CF23}" dt="2019-02-13T23:31:04.507" v="2688" actId="1076"/>
          <ac:spMkLst>
            <pc:docMk/>
            <pc:sldMk cId="3419461445" sldId="267"/>
            <ac:spMk id="91" creationId="{C806F53F-E9CB-4FB2-B09B-F9C2BE3ADAE7}"/>
          </ac:spMkLst>
        </pc:spChg>
        <pc:spChg chg="mod">
          <ac:chgData name="Severin Kranz" userId="94d42ad5811cac59" providerId="LiveId" clId="{23B9C3B7-116B-4BAA-A0FD-96361862CF23}" dt="2019-02-13T23:31:04.507" v="2688" actId="1076"/>
          <ac:spMkLst>
            <pc:docMk/>
            <pc:sldMk cId="3419461445" sldId="267"/>
            <ac:spMk id="92" creationId="{AFCC792C-D2D5-4DCB-B2E6-EA15455BB26A}"/>
          </ac:spMkLst>
        </pc:spChg>
        <pc:spChg chg="mod">
          <ac:chgData name="Severin Kranz" userId="94d42ad5811cac59" providerId="LiveId" clId="{23B9C3B7-116B-4BAA-A0FD-96361862CF23}" dt="2019-02-13T23:31:04.507" v="2688" actId="1076"/>
          <ac:spMkLst>
            <pc:docMk/>
            <pc:sldMk cId="3419461445" sldId="267"/>
            <ac:spMk id="93" creationId="{06E6E690-930B-4002-80D5-0AB710666881}"/>
          </ac:spMkLst>
        </pc:spChg>
        <pc:spChg chg="mod">
          <ac:chgData name="Severin Kranz" userId="94d42ad5811cac59" providerId="LiveId" clId="{23B9C3B7-116B-4BAA-A0FD-96361862CF23}" dt="2019-02-13T23:34:04.133" v="2858" actId="113"/>
          <ac:spMkLst>
            <pc:docMk/>
            <pc:sldMk cId="3419461445" sldId="267"/>
            <ac:spMk id="96" creationId="{1DA0BC48-8F5C-47DB-8BF4-62D4AE871F0D}"/>
          </ac:spMkLst>
        </pc:spChg>
        <pc:spChg chg="mod">
          <ac:chgData name="Severin Kranz" userId="94d42ad5811cac59" providerId="LiveId" clId="{23B9C3B7-116B-4BAA-A0FD-96361862CF23}" dt="2019-02-13T23:31:04.507" v="2688" actId="1076"/>
          <ac:spMkLst>
            <pc:docMk/>
            <pc:sldMk cId="3419461445" sldId="267"/>
            <ac:spMk id="97" creationId="{6C37E948-9198-4F1A-A714-60500D92D022}"/>
          </ac:spMkLst>
        </pc:spChg>
        <pc:spChg chg="mod">
          <ac:chgData name="Severin Kranz" userId="94d42ad5811cac59" providerId="LiveId" clId="{23B9C3B7-116B-4BAA-A0FD-96361862CF23}" dt="2019-02-13T23:31:04.507" v="2688" actId="1076"/>
          <ac:spMkLst>
            <pc:docMk/>
            <pc:sldMk cId="3419461445" sldId="267"/>
            <ac:spMk id="98" creationId="{B1B27D0E-CCC2-45C2-88AE-0A3FECD3E47A}"/>
          </ac:spMkLst>
        </pc:spChg>
        <pc:grpChg chg="del">
          <ac:chgData name="Severin Kranz" userId="94d42ad5811cac59" providerId="LiveId" clId="{23B9C3B7-116B-4BAA-A0FD-96361862CF23}" dt="2019-02-13T23:34:30.519" v="2863" actId="478"/>
          <ac:grpSpMkLst>
            <pc:docMk/>
            <pc:sldMk cId="3419461445" sldId="267"/>
            <ac:grpSpMk id="2" creationId="{928BDB61-6D8E-488B-B40B-857520FFF801}"/>
          </ac:grpSpMkLst>
        </pc:grpChg>
        <pc:grpChg chg="del">
          <ac:chgData name="Severin Kranz" userId="94d42ad5811cac59" providerId="LiveId" clId="{23B9C3B7-116B-4BAA-A0FD-96361862CF23}" dt="2019-02-13T23:27:53.151" v="2536" actId="478"/>
          <ac:grpSpMkLst>
            <pc:docMk/>
            <pc:sldMk cId="3419461445" sldId="267"/>
            <ac:grpSpMk id="5" creationId="{F4C1F521-C3BA-4A66-B2FD-5292D5CD691C}"/>
          </ac:grpSpMkLst>
        </pc:grpChg>
        <pc:grpChg chg="del">
          <ac:chgData name="Severin Kranz" userId="94d42ad5811cac59" providerId="LiveId" clId="{23B9C3B7-116B-4BAA-A0FD-96361862CF23}" dt="2019-02-13T23:34:28.399" v="2862" actId="478"/>
          <ac:grpSpMkLst>
            <pc:docMk/>
            <pc:sldMk cId="3419461445" sldId="267"/>
            <ac:grpSpMk id="46" creationId="{97754303-1DAF-4DB9-939D-28EBAF67647D}"/>
          </ac:grpSpMkLst>
        </pc:grpChg>
        <pc:grpChg chg="del">
          <ac:chgData name="Severin Kranz" userId="94d42ad5811cac59" providerId="LiveId" clId="{23B9C3B7-116B-4BAA-A0FD-96361862CF23}" dt="2019-02-13T23:34:28.399" v="2862" actId="478"/>
          <ac:grpSpMkLst>
            <pc:docMk/>
            <pc:sldMk cId="3419461445" sldId="267"/>
            <ac:grpSpMk id="61" creationId="{58D813B8-D07C-419C-A3CC-CB8C8AA72F47}"/>
          </ac:grpSpMkLst>
        </pc:grpChg>
        <pc:picChg chg="del mod">
          <ac:chgData name="Severin Kranz" userId="94d42ad5811cac59" providerId="LiveId" clId="{23B9C3B7-116B-4BAA-A0FD-96361862CF23}" dt="2019-02-13T23:28:19.299" v="2542" actId="478"/>
          <ac:picMkLst>
            <pc:docMk/>
            <pc:sldMk cId="3419461445" sldId="267"/>
            <ac:picMk id="8" creationId="{C618EB06-9437-42BC-A74D-6B9F9BF09266}"/>
          </ac:picMkLst>
        </pc:picChg>
        <pc:picChg chg="del">
          <ac:chgData name="Severin Kranz" userId="94d42ad5811cac59" providerId="LiveId" clId="{23B9C3B7-116B-4BAA-A0FD-96361862CF23}" dt="2019-02-13T23:30:44.367" v="2683" actId="478"/>
          <ac:picMkLst>
            <pc:docMk/>
            <pc:sldMk cId="3419461445" sldId="267"/>
            <ac:picMk id="9" creationId="{4445455E-9131-4819-AE57-2FEB096F1941}"/>
          </ac:picMkLst>
        </pc:picChg>
        <pc:picChg chg="del">
          <ac:chgData name="Severin Kranz" userId="94d42ad5811cac59" providerId="LiveId" clId="{23B9C3B7-116B-4BAA-A0FD-96361862CF23}" dt="2019-02-13T23:34:28.399" v="2862" actId="478"/>
          <ac:picMkLst>
            <pc:docMk/>
            <pc:sldMk cId="3419461445" sldId="267"/>
            <ac:picMk id="42" creationId="{BBE46CBE-8E07-452D-A9B3-8CDD99B2B526}"/>
          </ac:picMkLst>
        </pc:picChg>
        <pc:picChg chg="add">
          <ac:chgData name="Severin Kranz" userId="94d42ad5811cac59" providerId="LiveId" clId="{23B9C3B7-116B-4BAA-A0FD-96361862CF23}" dt="2019-02-13T23:27:53.588" v="2537"/>
          <ac:picMkLst>
            <pc:docMk/>
            <pc:sldMk cId="3419461445" sldId="267"/>
            <ac:picMk id="51" creationId="{F7E0D098-FB99-403D-B339-E1C7C90BF7B1}"/>
          </ac:picMkLst>
        </pc:picChg>
        <pc:picChg chg="add del">
          <ac:chgData name="Severin Kranz" userId="94d42ad5811cac59" providerId="LiveId" clId="{23B9C3B7-116B-4BAA-A0FD-96361862CF23}" dt="2019-02-13T23:28:18.329" v="2541"/>
          <ac:picMkLst>
            <pc:docMk/>
            <pc:sldMk cId="3419461445" sldId="267"/>
            <ac:picMk id="54" creationId="{E13027BA-9DD5-47E3-ADCE-7D108610019B}"/>
          </ac:picMkLst>
        </pc:picChg>
        <pc:picChg chg="add del">
          <ac:chgData name="Severin Kranz" userId="94d42ad5811cac59" providerId="LiveId" clId="{23B9C3B7-116B-4BAA-A0FD-96361862CF23}" dt="2019-02-13T23:28:18.329" v="2541"/>
          <ac:picMkLst>
            <pc:docMk/>
            <pc:sldMk cId="3419461445" sldId="267"/>
            <ac:picMk id="57" creationId="{86A1F730-6E74-4EA8-AF7C-8095A58AB55D}"/>
          </ac:picMkLst>
        </pc:picChg>
        <pc:picChg chg="del">
          <ac:chgData name="Severin Kranz" userId="94d42ad5811cac59" providerId="LiveId" clId="{23B9C3B7-116B-4BAA-A0FD-96361862CF23}" dt="2019-02-13T23:34:28.399" v="2862" actId="478"/>
          <ac:picMkLst>
            <pc:docMk/>
            <pc:sldMk cId="3419461445" sldId="267"/>
            <ac:picMk id="66" creationId="{1EA49E78-956F-417F-948D-3482323D75F1}"/>
          </ac:picMkLst>
        </pc:picChg>
        <pc:picChg chg="add mod">
          <ac:chgData name="Severin Kranz" userId="94d42ad5811cac59" providerId="LiveId" clId="{23B9C3B7-116B-4BAA-A0FD-96361862CF23}" dt="2019-02-13T23:31:04.507" v="2688" actId="1076"/>
          <ac:picMkLst>
            <pc:docMk/>
            <pc:sldMk cId="3419461445" sldId="267"/>
            <ac:picMk id="71" creationId="{A18C7B5A-8555-4F3B-A882-163D60A29CB0}"/>
          </ac:picMkLst>
        </pc:picChg>
        <pc:picChg chg="add mod">
          <ac:chgData name="Severin Kranz" userId="94d42ad5811cac59" providerId="LiveId" clId="{23B9C3B7-116B-4BAA-A0FD-96361862CF23}" dt="2019-02-13T23:31:04.507" v="2688" actId="1076"/>
          <ac:picMkLst>
            <pc:docMk/>
            <pc:sldMk cId="3419461445" sldId="267"/>
            <ac:picMk id="74" creationId="{6FA6215C-A41E-4FCC-A0A7-22543495FB74}"/>
          </ac:picMkLst>
        </pc:picChg>
        <pc:cxnChg chg="del">
          <ac:chgData name="Severin Kranz" userId="94d42ad5811cac59" providerId="LiveId" clId="{23B9C3B7-116B-4BAA-A0FD-96361862CF23}" dt="2019-02-13T23:27:53.151" v="2536" actId="478"/>
          <ac:cxnSpMkLst>
            <pc:docMk/>
            <pc:sldMk cId="3419461445" sldId="267"/>
            <ac:cxnSpMk id="14" creationId="{76E11D9E-B9CC-4DE7-BEFC-E174677D681C}"/>
          </ac:cxnSpMkLst>
        </pc:cxnChg>
        <pc:cxnChg chg="add mod">
          <ac:chgData name="Severin Kranz" userId="94d42ad5811cac59" providerId="LiveId" clId="{23B9C3B7-116B-4BAA-A0FD-96361862CF23}" dt="2019-02-13T23:30:58.480" v="2687" actId="1076"/>
          <ac:cxnSpMkLst>
            <pc:docMk/>
            <pc:sldMk cId="3419461445" sldId="267"/>
            <ac:cxnSpMk id="52" creationId="{6F1001F3-EE9C-4C02-8BB6-179E2C9D204E}"/>
          </ac:cxnSpMkLst>
        </pc:cxnChg>
      </pc:sldChg>
      <pc:sldChg chg="addSp delSp modSp add">
        <pc:chgData name="Severin Kranz" userId="94d42ad5811cac59" providerId="LiveId" clId="{23B9C3B7-116B-4BAA-A0FD-96361862CF23}" dt="2019-02-14T10:27:50.055" v="3344"/>
        <pc:sldMkLst>
          <pc:docMk/>
          <pc:sldMk cId="1192352563" sldId="268"/>
        </pc:sldMkLst>
        <pc:spChg chg="del mod">
          <ac:chgData name="Severin Kranz" userId="94d42ad5811cac59" providerId="LiveId" clId="{23B9C3B7-116B-4BAA-A0FD-96361862CF23}" dt="2019-02-14T10:27:50.055" v="3344"/>
          <ac:spMkLst>
            <pc:docMk/>
            <pc:sldMk cId="1192352563" sldId="268"/>
            <ac:spMk id="46" creationId="{E507A31B-604A-47E7-A3BD-8F638979F995}"/>
          </ac:spMkLst>
        </pc:spChg>
        <pc:picChg chg="add mod modCrop">
          <ac:chgData name="Severin Kranz" userId="94d42ad5811cac59" providerId="LiveId" clId="{23B9C3B7-116B-4BAA-A0FD-96361862CF23}" dt="2019-02-14T09:58:36.351" v="3255" actId="1035"/>
          <ac:picMkLst>
            <pc:docMk/>
            <pc:sldMk cId="1192352563" sldId="268"/>
            <ac:picMk id="2" creationId="{A8495A3A-439E-4461-A156-3C1A90EA8E73}"/>
          </ac:picMkLst>
        </pc:picChg>
        <pc:picChg chg="del mod">
          <ac:chgData name="Severin Kranz" userId="94d42ad5811cac59" providerId="LiveId" clId="{23B9C3B7-116B-4BAA-A0FD-96361862CF23}" dt="2019-02-14T10:27:50.055" v="3344"/>
          <ac:picMkLst>
            <pc:docMk/>
            <pc:sldMk cId="1192352563" sldId="268"/>
            <ac:picMk id="10" creationId="{F2D98FF6-9F1C-4FD6-917B-7980F652FA08}"/>
          </ac:picMkLst>
        </pc:picChg>
      </pc:sldChg>
      <pc:sldChg chg="addSp delSp add del">
        <pc:chgData name="Severin Kranz" userId="94d42ad5811cac59" providerId="LiveId" clId="{23B9C3B7-116B-4BAA-A0FD-96361862CF23}" dt="2019-02-13T23:47:43.718" v="3216" actId="2696"/>
        <pc:sldMkLst>
          <pc:docMk/>
          <pc:sldMk cId="1726678787" sldId="269"/>
        </pc:sldMkLst>
        <pc:spChg chg="add del">
          <ac:chgData name="Severin Kranz" userId="94d42ad5811cac59" providerId="LiveId" clId="{23B9C3B7-116B-4BAA-A0FD-96361862CF23}" dt="2019-02-13T23:47:36.420" v="3213" actId="478"/>
          <ac:spMkLst>
            <pc:docMk/>
            <pc:sldMk cId="1726678787" sldId="269"/>
            <ac:spMk id="45" creationId="{3AE20530-A56E-482C-B679-C29B79AD9460}"/>
          </ac:spMkLst>
        </pc:spChg>
        <pc:spChg chg="add del">
          <ac:chgData name="Severin Kranz" userId="94d42ad5811cac59" providerId="LiveId" clId="{23B9C3B7-116B-4BAA-A0FD-96361862CF23}" dt="2019-02-13T23:47:36.420" v="3213" actId="478"/>
          <ac:spMkLst>
            <pc:docMk/>
            <pc:sldMk cId="1726678787" sldId="269"/>
            <ac:spMk id="46" creationId="{E507A31B-604A-47E7-A3BD-8F638979F995}"/>
          </ac:spMkLst>
        </pc:spChg>
        <pc:picChg chg="add del">
          <ac:chgData name="Severin Kranz" userId="94d42ad5811cac59" providerId="LiveId" clId="{23B9C3B7-116B-4BAA-A0FD-96361862CF23}" dt="2019-02-13T23:47:35.910" v="3212" actId="478"/>
          <ac:picMkLst>
            <pc:docMk/>
            <pc:sldMk cId="1726678787" sldId="269"/>
            <ac:picMk id="10" creationId="{F2D98FF6-9F1C-4FD6-917B-7980F652FA08}"/>
          </ac:picMkLst>
        </pc:picChg>
        <pc:picChg chg="add del">
          <ac:chgData name="Severin Kranz" userId="94d42ad5811cac59" providerId="LiveId" clId="{23B9C3B7-116B-4BAA-A0FD-96361862CF23}" dt="2019-02-13T23:47:36.420" v="3213" actId="478"/>
          <ac:picMkLst>
            <pc:docMk/>
            <pc:sldMk cId="1726678787" sldId="269"/>
            <ac:picMk id="47" creationId="{0E34F8F5-639A-4526-872E-CED523E70EEE}"/>
          </ac:picMkLst>
        </pc:picChg>
      </pc:sldChg>
      <pc:sldChg chg="addSp delSp modSp add ord modTransition">
        <pc:chgData name="Severin Kranz" userId="94d42ad5811cac59" providerId="LiveId" clId="{23B9C3B7-116B-4BAA-A0FD-96361862CF23}" dt="2019-02-14T14:52:01.932" v="6453"/>
        <pc:sldMkLst>
          <pc:docMk/>
          <pc:sldMk cId="3403069769" sldId="269"/>
        </pc:sldMkLst>
        <pc:spChg chg="del">
          <ac:chgData name="Severin Kranz" userId="94d42ad5811cac59" providerId="LiveId" clId="{23B9C3B7-116B-4BAA-A0FD-96361862CF23}" dt="2019-02-14T11:12:04.423" v="3383" actId="478"/>
          <ac:spMkLst>
            <pc:docMk/>
            <pc:sldMk cId="3403069769" sldId="269"/>
            <ac:spMk id="2" creationId="{A94E857F-8A15-42EB-821C-9208374E5014}"/>
          </ac:spMkLst>
        </pc:spChg>
        <pc:spChg chg="del">
          <ac:chgData name="Severin Kranz" userId="94d42ad5811cac59" providerId="LiveId" clId="{23B9C3B7-116B-4BAA-A0FD-96361862CF23}" dt="2019-02-14T11:12:04.423" v="3383" actId="478"/>
          <ac:spMkLst>
            <pc:docMk/>
            <pc:sldMk cId="3403069769" sldId="269"/>
            <ac:spMk id="3" creationId="{E6495EB9-AA19-4E67-BAE8-4A04FA58C9B7}"/>
          </ac:spMkLst>
        </pc:spChg>
        <pc:spChg chg="add mod">
          <ac:chgData name="Severin Kranz" userId="94d42ad5811cac59" providerId="LiveId" clId="{23B9C3B7-116B-4BAA-A0FD-96361862CF23}" dt="2019-02-14T11:13:41.259" v="3389" actId="2085"/>
          <ac:spMkLst>
            <pc:docMk/>
            <pc:sldMk cId="3403069769" sldId="269"/>
            <ac:spMk id="4" creationId="{5E043F19-E096-43A7-8A2C-470A0FE0CB73}"/>
          </ac:spMkLst>
        </pc:spChg>
        <pc:spChg chg="add mod">
          <ac:chgData name="Severin Kranz" userId="94d42ad5811cac59" providerId="LiveId" clId="{23B9C3B7-116B-4BAA-A0FD-96361862CF23}" dt="2019-02-14T11:12:46.770" v="3387" actId="1076"/>
          <ac:spMkLst>
            <pc:docMk/>
            <pc:sldMk cId="3403069769" sldId="269"/>
            <ac:spMk id="11" creationId="{17BB575C-3265-4142-A9D7-BB814709FE42}"/>
          </ac:spMkLst>
        </pc:spChg>
        <pc:spChg chg="mod topLvl">
          <ac:chgData name="Severin Kranz" userId="94d42ad5811cac59" providerId="LiveId" clId="{23B9C3B7-116B-4BAA-A0FD-96361862CF23}" dt="2019-02-14T12:17:32.209" v="4039" actId="165"/>
          <ac:spMkLst>
            <pc:docMk/>
            <pc:sldMk cId="3403069769" sldId="269"/>
            <ac:spMk id="14" creationId="{B166A0E3-54D1-48A9-87E5-19DD91AEFB0B}"/>
          </ac:spMkLst>
        </pc:spChg>
        <pc:spChg chg="add del">
          <ac:chgData name="Severin Kranz" userId="94d42ad5811cac59" providerId="LiveId" clId="{23B9C3B7-116B-4BAA-A0FD-96361862CF23}" dt="2019-02-14T11:19:13.385" v="3425" actId="478"/>
          <ac:spMkLst>
            <pc:docMk/>
            <pc:sldMk cId="3403069769" sldId="269"/>
            <ac:spMk id="43" creationId="{3E9EF402-2DFD-4854-9834-08B59F1090A8}"/>
          </ac:spMkLst>
        </pc:spChg>
        <pc:spChg chg="add del">
          <ac:chgData name="Severin Kranz" userId="94d42ad5811cac59" providerId="LiveId" clId="{23B9C3B7-116B-4BAA-A0FD-96361862CF23}" dt="2019-02-14T11:19:13.385" v="3425" actId="478"/>
          <ac:spMkLst>
            <pc:docMk/>
            <pc:sldMk cId="3403069769" sldId="269"/>
            <ac:spMk id="50" creationId="{F531AE11-6748-4371-83D7-FBE2F2025DFA}"/>
          </ac:spMkLst>
        </pc:spChg>
        <pc:spChg chg="add del">
          <ac:chgData name="Severin Kranz" userId="94d42ad5811cac59" providerId="LiveId" clId="{23B9C3B7-116B-4BAA-A0FD-96361862CF23}" dt="2019-02-14T11:19:13.385" v="3425" actId="478"/>
          <ac:spMkLst>
            <pc:docMk/>
            <pc:sldMk cId="3403069769" sldId="269"/>
            <ac:spMk id="52" creationId="{9B8735F0-8DAA-408C-8896-8F183A5933B2}"/>
          </ac:spMkLst>
        </pc:spChg>
        <pc:spChg chg="add del">
          <ac:chgData name="Severin Kranz" userId="94d42ad5811cac59" providerId="LiveId" clId="{23B9C3B7-116B-4BAA-A0FD-96361862CF23}" dt="2019-02-14T11:19:13.385" v="3425" actId="478"/>
          <ac:spMkLst>
            <pc:docMk/>
            <pc:sldMk cId="3403069769" sldId="269"/>
            <ac:spMk id="53" creationId="{0AEFF878-492A-42F3-BC2E-DAAE55840534}"/>
          </ac:spMkLst>
        </pc:spChg>
        <pc:spChg chg="add del">
          <ac:chgData name="Severin Kranz" userId="94d42ad5811cac59" providerId="LiveId" clId="{23B9C3B7-116B-4BAA-A0FD-96361862CF23}" dt="2019-02-14T11:19:13.385" v="3425" actId="478"/>
          <ac:spMkLst>
            <pc:docMk/>
            <pc:sldMk cId="3403069769" sldId="269"/>
            <ac:spMk id="55" creationId="{6504E4F0-A1CF-4AA6-9E8C-3C34F0494B2E}"/>
          </ac:spMkLst>
        </pc:spChg>
        <pc:spChg chg="add del">
          <ac:chgData name="Severin Kranz" userId="94d42ad5811cac59" providerId="LiveId" clId="{23B9C3B7-116B-4BAA-A0FD-96361862CF23}" dt="2019-02-14T11:19:09.414" v="3424" actId="478"/>
          <ac:spMkLst>
            <pc:docMk/>
            <pc:sldMk cId="3403069769" sldId="269"/>
            <ac:spMk id="59" creationId="{B528E490-9A1B-4C74-A2DA-24AA9E8D8CD6}"/>
          </ac:spMkLst>
        </pc:spChg>
        <pc:spChg chg="add mod topLvl">
          <ac:chgData name="Severin Kranz" userId="94d42ad5811cac59" providerId="LiveId" clId="{23B9C3B7-116B-4BAA-A0FD-96361862CF23}" dt="2019-02-14T13:16:52.985" v="4186" actId="1076"/>
          <ac:spMkLst>
            <pc:docMk/>
            <pc:sldMk cId="3403069769" sldId="269"/>
            <ac:spMk id="70" creationId="{48DBAD1C-7D45-4535-BE9E-83528C3C5C00}"/>
          </ac:spMkLst>
        </pc:spChg>
        <pc:spChg chg="add mod topLvl">
          <ac:chgData name="Severin Kranz" userId="94d42ad5811cac59" providerId="LiveId" clId="{23B9C3B7-116B-4BAA-A0FD-96361862CF23}" dt="2019-02-14T11:53:35.767" v="3836" actId="404"/>
          <ac:spMkLst>
            <pc:docMk/>
            <pc:sldMk cId="3403069769" sldId="269"/>
            <ac:spMk id="81" creationId="{424A50D3-57C7-4DEB-8B35-3097CE236A99}"/>
          </ac:spMkLst>
        </pc:spChg>
        <pc:spChg chg="add mod">
          <ac:chgData name="Severin Kranz" userId="94d42ad5811cac59" providerId="LiveId" clId="{23B9C3B7-116B-4BAA-A0FD-96361862CF23}" dt="2019-02-14T11:53:35.767" v="3836" actId="404"/>
          <ac:spMkLst>
            <pc:docMk/>
            <pc:sldMk cId="3403069769" sldId="269"/>
            <ac:spMk id="82" creationId="{ADCD34B2-A9D5-4A27-9BD4-97EF3A034157}"/>
          </ac:spMkLst>
        </pc:spChg>
        <pc:spChg chg="add mod">
          <ac:chgData name="Severin Kranz" userId="94d42ad5811cac59" providerId="LiveId" clId="{23B9C3B7-116B-4BAA-A0FD-96361862CF23}" dt="2019-02-14T11:53:35.767" v="3836" actId="404"/>
          <ac:spMkLst>
            <pc:docMk/>
            <pc:sldMk cId="3403069769" sldId="269"/>
            <ac:spMk id="83" creationId="{4A9B75B9-FD41-4F9B-8B06-6C71A5C8760C}"/>
          </ac:spMkLst>
        </pc:spChg>
        <pc:spChg chg="add mod">
          <ac:chgData name="Severin Kranz" userId="94d42ad5811cac59" providerId="LiveId" clId="{23B9C3B7-116B-4BAA-A0FD-96361862CF23}" dt="2019-02-14T13:19:45.146" v="4323" actId="6549"/>
          <ac:spMkLst>
            <pc:docMk/>
            <pc:sldMk cId="3403069769" sldId="269"/>
            <ac:spMk id="85" creationId="{EBB06889-5F51-40D2-86D3-2EB42FB31699}"/>
          </ac:spMkLst>
        </pc:spChg>
        <pc:spChg chg="mod topLvl">
          <ac:chgData name="Severin Kranz" userId="94d42ad5811cac59" providerId="LiveId" clId="{23B9C3B7-116B-4BAA-A0FD-96361862CF23}" dt="2019-02-14T13:15:49.246" v="4178" actId="1076"/>
          <ac:spMkLst>
            <pc:docMk/>
            <pc:sldMk cId="3403069769" sldId="269"/>
            <ac:spMk id="94" creationId="{87A6973A-17CF-4AA0-B58F-3D193E04E822}"/>
          </ac:spMkLst>
        </pc:spChg>
        <pc:spChg chg="add mod">
          <ac:chgData name="Severin Kranz" userId="94d42ad5811cac59" providerId="LiveId" clId="{23B9C3B7-116B-4BAA-A0FD-96361862CF23}" dt="2019-02-14T13:19:09.971" v="4283" actId="1036"/>
          <ac:spMkLst>
            <pc:docMk/>
            <pc:sldMk cId="3403069769" sldId="269"/>
            <ac:spMk id="106" creationId="{01652D75-F022-4DC1-9BE0-48EFA81B7DE3}"/>
          </ac:spMkLst>
        </pc:spChg>
        <pc:spChg chg="mod">
          <ac:chgData name="Severin Kranz" userId="94d42ad5811cac59" providerId="LiveId" clId="{23B9C3B7-116B-4BAA-A0FD-96361862CF23}" dt="2019-02-14T11:53:35.767" v="3836" actId="404"/>
          <ac:spMkLst>
            <pc:docMk/>
            <pc:sldMk cId="3403069769" sldId="269"/>
            <ac:spMk id="112" creationId="{1ADF7F4E-AA96-4838-AC03-B71688FDC196}"/>
          </ac:spMkLst>
        </pc:spChg>
        <pc:spChg chg="mod">
          <ac:chgData name="Severin Kranz" userId="94d42ad5811cac59" providerId="LiveId" clId="{23B9C3B7-116B-4BAA-A0FD-96361862CF23}" dt="2019-02-14T12:03:28.193" v="3905" actId="164"/>
          <ac:spMkLst>
            <pc:docMk/>
            <pc:sldMk cId="3403069769" sldId="269"/>
            <ac:spMk id="115" creationId="{EEC8F5A7-7363-4CF6-B85A-D6695DEF2956}"/>
          </ac:spMkLst>
        </pc:spChg>
        <pc:spChg chg="add del mod ord">
          <ac:chgData name="Severin Kranz" userId="94d42ad5811cac59" providerId="LiveId" clId="{23B9C3B7-116B-4BAA-A0FD-96361862CF23}" dt="2019-02-14T11:56:31.140" v="3859" actId="11529"/>
          <ac:spMkLst>
            <pc:docMk/>
            <pc:sldMk cId="3403069769" sldId="269"/>
            <ac:spMk id="117" creationId="{70357831-0234-4734-AB4C-356DB63102AF}"/>
          </ac:spMkLst>
        </pc:spChg>
        <pc:spChg chg="add del mod ord">
          <ac:chgData name="Severin Kranz" userId="94d42ad5811cac59" providerId="LiveId" clId="{23B9C3B7-116B-4BAA-A0FD-96361862CF23}" dt="2019-02-14T11:57:04.016" v="3865" actId="11529"/>
          <ac:spMkLst>
            <pc:docMk/>
            <pc:sldMk cId="3403069769" sldId="269"/>
            <ac:spMk id="118" creationId="{AF39E9BC-63E0-4EA9-97FA-DBF467C87728}"/>
          </ac:spMkLst>
        </pc:spChg>
        <pc:spChg chg="add mod">
          <ac:chgData name="Severin Kranz" userId="94d42ad5811cac59" providerId="LiveId" clId="{23B9C3B7-116B-4BAA-A0FD-96361862CF23}" dt="2019-02-14T11:59:02.938" v="3891" actId="164"/>
          <ac:spMkLst>
            <pc:docMk/>
            <pc:sldMk cId="3403069769" sldId="269"/>
            <ac:spMk id="122" creationId="{8B06BF4F-B94B-4CA2-9BAA-0085449B11CF}"/>
          </ac:spMkLst>
        </pc:spChg>
        <pc:spChg chg="mod">
          <ac:chgData name="Severin Kranz" userId="94d42ad5811cac59" providerId="LiveId" clId="{23B9C3B7-116B-4BAA-A0FD-96361862CF23}" dt="2019-02-14T12:06:15.157" v="3922" actId="20577"/>
          <ac:spMkLst>
            <pc:docMk/>
            <pc:sldMk cId="3403069769" sldId="269"/>
            <ac:spMk id="127" creationId="{E5120138-5A9E-44A2-BB98-E8C5784A7051}"/>
          </ac:spMkLst>
        </pc:spChg>
        <pc:spChg chg="add mod">
          <ac:chgData name="Severin Kranz" userId="94d42ad5811cac59" providerId="LiveId" clId="{23B9C3B7-116B-4BAA-A0FD-96361862CF23}" dt="2019-02-14T13:22:28.795" v="4384" actId="20577"/>
          <ac:spMkLst>
            <pc:docMk/>
            <pc:sldMk cId="3403069769" sldId="269"/>
            <ac:spMk id="135" creationId="{50D203D7-1FAC-4F49-999D-D46C142BA3A0}"/>
          </ac:spMkLst>
        </pc:spChg>
        <pc:spChg chg="add mod">
          <ac:chgData name="Severin Kranz" userId="94d42ad5811cac59" providerId="LiveId" clId="{23B9C3B7-116B-4BAA-A0FD-96361862CF23}" dt="2019-02-14T12:16:46.643" v="4021" actId="3064"/>
          <ac:spMkLst>
            <pc:docMk/>
            <pc:sldMk cId="3403069769" sldId="269"/>
            <ac:spMk id="147" creationId="{111D0893-40AF-4716-AB64-C0004453085E}"/>
          </ac:spMkLst>
        </pc:spChg>
        <pc:spChg chg="add mod topLvl">
          <ac:chgData name="Severin Kranz" userId="94d42ad5811cac59" providerId="LiveId" clId="{23B9C3B7-116B-4BAA-A0FD-96361862CF23}" dt="2019-02-14T13:23:16.609" v="4394" actId="1076"/>
          <ac:spMkLst>
            <pc:docMk/>
            <pc:sldMk cId="3403069769" sldId="269"/>
            <ac:spMk id="149" creationId="{62EC233F-DBD7-4C1A-8236-586AF12EEB1D}"/>
          </ac:spMkLst>
        </pc:spChg>
        <pc:spChg chg="add mod">
          <ac:chgData name="Severin Kranz" userId="94d42ad5811cac59" providerId="LiveId" clId="{23B9C3B7-116B-4BAA-A0FD-96361862CF23}" dt="2019-02-14T13:23:17.480" v="4396" actId="1076"/>
          <ac:spMkLst>
            <pc:docMk/>
            <pc:sldMk cId="3403069769" sldId="269"/>
            <ac:spMk id="154" creationId="{6048D85A-186A-4896-8EDF-E223EEBA0BAB}"/>
          </ac:spMkLst>
        </pc:spChg>
        <pc:spChg chg="add mod">
          <ac:chgData name="Severin Kranz" userId="94d42ad5811cac59" providerId="LiveId" clId="{23B9C3B7-116B-4BAA-A0FD-96361862CF23}" dt="2019-02-14T13:23:21.978" v="4397" actId="1076"/>
          <ac:spMkLst>
            <pc:docMk/>
            <pc:sldMk cId="3403069769" sldId="269"/>
            <ac:spMk id="159" creationId="{222A92BF-0117-4D03-A1E2-5C95C086B896}"/>
          </ac:spMkLst>
        </pc:spChg>
        <pc:spChg chg="add mod">
          <ac:chgData name="Severin Kranz" userId="94d42ad5811cac59" providerId="LiveId" clId="{23B9C3B7-116B-4BAA-A0FD-96361862CF23}" dt="2019-02-14T13:23:35.918" v="4400" actId="1076"/>
          <ac:spMkLst>
            <pc:docMk/>
            <pc:sldMk cId="3403069769" sldId="269"/>
            <ac:spMk id="161" creationId="{983D461E-408E-4DB8-9CBF-C3F3E45793E1}"/>
          </ac:spMkLst>
        </pc:spChg>
        <pc:grpChg chg="add mod">
          <ac:chgData name="Severin Kranz" userId="94d42ad5811cac59" providerId="LiveId" clId="{23B9C3B7-116B-4BAA-A0FD-96361862CF23}" dt="2019-02-14T11:18:03.564" v="3394" actId="571"/>
          <ac:grpSpMkLst>
            <pc:docMk/>
            <pc:sldMk cId="3403069769" sldId="269"/>
            <ac:grpSpMk id="5" creationId="{C22AB0A8-B63F-476E-8A86-9AFC99AF1A8C}"/>
          </ac:grpSpMkLst>
        </pc:grpChg>
        <pc:grpChg chg="add mod">
          <ac:chgData name="Severin Kranz" userId="94d42ad5811cac59" providerId="LiveId" clId="{23B9C3B7-116B-4BAA-A0FD-96361862CF23}" dt="2019-02-14T11:12:46.770" v="3387" actId="1076"/>
          <ac:grpSpMkLst>
            <pc:docMk/>
            <pc:sldMk cId="3403069769" sldId="269"/>
            <ac:grpSpMk id="8" creationId="{34384E0D-698F-49A2-A960-3E49D8F8E5E1}"/>
          </ac:grpSpMkLst>
        </pc:grpChg>
        <pc:grpChg chg="add del mod topLvl">
          <ac:chgData name="Severin Kranz" userId="94d42ad5811cac59" providerId="LiveId" clId="{23B9C3B7-116B-4BAA-A0FD-96361862CF23}" dt="2019-02-14T11:40:26.864" v="3486" actId="165"/>
          <ac:grpSpMkLst>
            <pc:docMk/>
            <pc:sldMk cId="3403069769" sldId="269"/>
            <ac:grpSpMk id="12" creationId="{848AEDFD-B454-4356-B6AA-F3C101B4A9B2}"/>
          </ac:grpSpMkLst>
        </pc:grpChg>
        <pc:grpChg chg="add del">
          <ac:chgData name="Severin Kranz" userId="94d42ad5811cac59" providerId="LiveId" clId="{23B9C3B7-116B-4BAA-A0FD-96361862CF23}" dt="2019-02-14T11:19:18.542" v="3427" actId="478"/>
          <ac:grpSpMkLst>
            <pc:docMk/>
            <pc:sldMk cId="3403069769" sldId="269"/>
            <ac:grpSpMk id="15" creationId="{1B02F877-08B4-460D-9F63-92F87E5D5FB8}"/>
          </ac:grpSpMkLst>
        </pc:grpChg>
        <pc:grpChg chg="add del">
          <ac:chgData name="Severin Kranz" userId="94d42ad5811cac59" providerId="LiveId" clId="{23B9C3B7-116B-4BAA-A0FD-96361862CF23}" dt="2019-02-14T11:19:13.385" v="3425" actId="478"/>
          <ac:grpSpMkLst>
            <pc:docMk/>
            <pc:sldMk cId="3403069769" sldId="269"/>
            <ac:grpSpMk id="18" creationId="{0429F31F-926C-4CB1-85B3-5C3145FA2EDF}"/>
          </ac:grpSpMkLst>
        </pc:grpChg>
        <pc:grpChg chg="add del">
          <ac:chgData name="Severin Kranz" userId="94d42ad5811cac59" providerId="LiveId" clId="{23B9C3B7-116B-4BAA-A0FD-96361862CF23}" dt="2019-02-14T11:19:16.491" v="3426" actId="478"/>
          <ac:grpSpMkLst>
            <pc:docMk/>
            <pc:sldMk cId="3403069769" sldId="269"/>
            <ac:grpSpMk id="22" creationId="{274EA5D2-2E57-40ED-86E4-D851340061E7}"/>
          </ac:grpSpMkLst>
        </pc:grpChg>
        <pc:grpChg chg="add del">
          <ac:chgData name="Severin Kranz" userId="94d42ad5811cac59" providerId="LiveId" clId="{23B9C3B7-116B-4BAA-A0FD-96361862CF23}" dt="2019-02-14T11:19:13.385" v="3425" actId="478"/>
          <ac:grpSpMkLst>
            <pc:docMk/>
            <pc:sldMk cId="3403069769" sldId="269"/>
            <ac:grpSpMk id="30" creationId="{ECA4BEDE-132B-46B6-BB67-59B59733C54F}"/>
          </ac:grpSpMkLst>
        </pc:grpChg>
        <pc:grpChg chg="add del">
          <ac:chgData name="Severin Kranz" userId="94d42ad5811cac59" providerId="LiveId" clId="{23B9C3B7-116B-4BAA-A0FD-96361862CF23}" dt="2019-02-14T11:19:13.385" v="3425" actId="478"/>
          <ac:grpSpMkLst>
            <pc:docMk/>
            <pc:sldMk cId="3403069769" sldId="269"/>
            <ac:grpSpMk id="34" creationId="{2B4DA9C9-4C9F-4807-A415-AC13BF123E21}"/>
          </ac:grpSpMkLst>
        </pc:grpChg>
        <pc:grpChg chg="add del">
          <ac:chgData name="Severin Kranz" userId="94d42ad5811cac59" providerId="LiveId" clId="{23B9C3B7-116B-4BAA-A0FD-96361862CF23}" dt="2019-02-14T11:19:13.385" v="3425" actId="478"/>
          <ac:grpSpMkLst>
            <pc:docMk/>
            <pc:sldMk cId="3403069769" sldId="269"/>
            <ac:grpSpMk id="40" creationId="{73BCD78A-E8E2-4250-9135-265090272AF2}"/>
          </ac:grpSpMkLst>
        </pc:grpChg>
        <pc:grpChg chg="add del">
          <ac:chgData name="Severin Kranz" userId="94d42ad5811cac59" providerId="LiveId" clId="{23B9C3B7-116B-4BAA-A0FD-96361862CF23}" dt="2019-02-14T11:19:13.385" v="3425" actId="478"/>
          <ac:grpSpMkLst>
            <pc:docMk/>
            <pc:sldMk cId="3403069769" sldId="269"/>
            <ac:grpSpMk id="44" creationId="{80CB1BE8-39AE-4076-B762-1DA1D8D696A2}"/>
          </ac:grpSpMkLst>
        </pc:grpChg>
        <pc:grpChg chg="add del">
          <ac:chgData name="Severin Kranz" userId="94d42ad5811cac59" providerId="LiveId" clId="{23B9C3B7-116B-4BAA-A0FD-96361862CF23}" dt="2019-02-14T11:19:13.385" v="3425" actId="478"/>
          <ac:grpSpMkLst>
            <pc:docMk/>
            <pc:sldMk cId="3403069769" sldId="269"/>
            <ac:grpSpMk id="47" creationId="{2E8D87CC-D941-41A7-80D0-8637D177A88D}"/>
          </ac:grpSpMkLst>
        </pc:grpChg>
        <pc:grpChg chg="add del mod">
          <ac:chgData name="Severin Kranz" userId="94d42ad5811cac59" providerId="LiveId" clId="{23B9C3B7-116B-4BAA-A0FD-96361862CF23}" dt="2019-02-14T11:33:57.349" v="3476" actId="165"/>
          <ac:grpSpMkLst>
            <pc:docMk/>
            <pc:sldMk cId="3403069769" sldId="269"/>
            <ac:grpSpMk id="63" creationId="{F375A825-E923-4846-BA04-519CA4CAF852}"/>
          </ac:grpSpMkLst>
        </pc:grpChg>
        <pc:grpChg chg="add mod">
          <ac:chgData name="Severin Kranz" userId="94d42ad5811cac59" providerId="LiveId" clId="{23B9C3B7-116B-4BAA-A0FD-96361862CF23}" dt="2019-02-14T13:25:18.088" v="4421" actId="1076"/>
          <ac:grpSpMkLst>
            <pc:docMk/>
            <pc:sldMk cId="3403069769" sldId="269"/>
            <ac:grpSpMk id="86" creationId="{4B91345B-BCC9-44F7-A157-EB2C68BE5165}"/>
          </ac:grpSpMkLst>
        </pc:grpChg>
        <pc:grpChg chg="add mod">
          <ac:chgData name="Severin Kranz" userId="94d42ad5811cac59" providerId="LiveId" clId="{23B9C3B7-116B-4BAA-A0FD-96361862CF23}" dt="2019-02-14T13:24:55.942" v="4415" actId="1076"/>
          <ac:grpSpMkLst>
            <pc:docMk/>
            <pc:sldMk cId="3403069769" sldId="269"/>
            <ac:grpSpMk id="87" creationId="{1D9E6BB7-0ABE-4F16-8944-764A5C3AA5F8}"/>
          </ac:grpSpMkLst>
        </pc:grpChg>
        <pc:grpChg chg="add del mod">
          <ac:chgData name="Severin Kranz" userId="94d42ad5811cac59" providerId="LiveId" clId="{23B9C3B7-116B-4BAA-A0FD-96361862CF23}" dt="2019-02-14T12:17:32.209" v="4039" actId="165"/>
          <ac:grpSpMkLst>
            <pc:docMk/>
            <pc:sldMk cId="3403069769" sldId="269"/>
            <ac:grpSpMk id="88" creationId="{B8CD5347-BEA3-4D02-B65B-89389AF425C8}"/>
          </ac:grpSpMkLst>
        </pc:grpChg>
        <pc:grpChg chg="add del mod">
          <ac:chgData name="Severin Kranz" userId="94d42ad5811cac59" providerId="LiveId" clId="{23B9C3B7-116B-4BAA-A0FD-96361862CF23}" dt="2019-02-14T13:16:39.271" v="4184" actId="165"/>
          <ac:grpSpMkLst>
            <pc:docMk/>
            <pc:sldMk cId="3403069769" sldId="269"/>
            <ac:grpSpMk id="89" creationId="{6B9E3BF5-AF32-480E-AD31-B108588FBDA2}"/>
          </ac:grpSpMkLst>
        </pc:grpChg>
        <pc:grpChg chg="add mod">
          <ac:chgData name="Severin Kranz" userId="94d42ad5811cac59" providerId="LiveId" clId="{23B9C3B7-116B-4BAA-A0FD-96361862CF23}" dt="2019-02-14T11:46:58.165" v="3602" actId="1076"/>
          <ac:grpSpMkLst>
            <pc:docMk/>
            <pc:sldMk cId="3403069769" sldId="269"/>
            <ac:grpSpMk id="90" creationId="{25C7C304-E409-425B-86D7-07CE41B44A70}"/>
          </ac:grpSpMkLst>
        </pc:grpChg>
        <pc:grpChg chg="add mod">
          <ac:chgData name="Severin Kranz" userId="94d42ad5811cac59" providerId="LiveId" clId="{23B9C3B7-116B-4BAA-A0FD-96361862CF23}" dt="2019-02-14T13:19:09.971" v="4283" actId="1036"/>
          <ac:grpSpMkLst>
            <pc:docMk/>
            <pc:sldMk cId="3403069769" sldId="269"/>
            <ac:grpSpMk id="91" creationId="{F7E14003-FCB1-4BB3-89A9-7F4C187AEEED}"/>
          </ac:grpSpMkLst>
        </pc:grpChg>
        <pc:grpChg chg="add del mod">
          <ac:chgData name="Severin Kranz" userId="94d42ad5811cac59" providerId="LiveId" clId="{23B9C3B7-116B-4BAA-A0FD-96361862CF23}" dt="2019-02-14T12:11:02.740" v="3962" actId="165"/>
          <ac:grpSpMkLst>
            <pc:docMk/>
            <pc:sldMk cId="3403069769" sldId="269"/>
            <ac:grpSpMk id="92" creationId="{60A9C7C0-39AE-41EF-8397-0F486368574B}"/>
          </ac:grpSpMkLst>
        </pc:grpChg>
        <pc:grpChg chg="add mod">
          <ac:chgData name="Severin Kranz" userId="94d42ad5811cac59" providerId="LiveId" clId="{23B9C3B7-116B-4BAA-A0FD-96361862CF23}" dt="2019-02-14T13:25:04.856" v="4418" actId="1076"/>
          <ac:grpSpMkLst>
            <pc:docMk/>
            <pc:sldMk cId="3403069769" sldId="269"/>
            <ac:grpSpMk id="110" creationId="{3FC8F927-1D4B-4EC7-9EB3-FDDB4F8451F8}"/>
          </ac:grpSpMkLst>
        </pc:grpChg>
        <pc:grpChg chg="add del mod">
          <ac:chgData name="Severin Kranz" userId="94d42ad5811cac59" providerId="LiveId" clId="{23B9C3B7-116B-4BAA-A0FD-96361862CF23}" dt="2019-02-14T11:55:15.888" v="3844"/>
          <ac:grpSpMkLst>
            <pc:docMk/>
            <pc:sldMk cId="3403069769" sldId="269"/>
            <ac:grpSpMk id="113" creationId="{19BBEF73-B5EA-4C25-BF68-1566B83CFB9F}"/>
          </ac:grpSpMkLst>
        </pc:grpChg>
        <pc:grpChg chg="add mod">
          <ac:chgData name="Severin Kranz" userId="94d42ad5811cac59" providerId="LiveId" clId="{23B9C3B7-116B-4BAA-A0FD-96361862CF23}" dt="2019-02-14T12:03:28.193" v="3905" actId="164"/>
          <ac:grpSpMkLst>
            <pc:docMk/>
            <pc:sldMk cId="3403069769" sldId="269"/>
            <ac:grpSpMk id="123" creationId="{2C719CF0-0195-43C7-BD2B-EE530B865623}"/>
          </ac:grpSpMkLst>
        </pc:grpChg>
        <pc:grpChg chg="add mod">
          <ac:chgData name="Severin Kranz" userId="94d42ad5811cac59" providerId="LiveId" clId="{23B9C3B7-116B-4BAA-A0FD-96361862CF23}" dt="2019-02-14T13:25:14.299" v="4420" actId="1076"/>
          <ac:grpSpMkLst>
            <pc:docMk/>
            <pc:sldMk cId="3403069769" sldId="269"/>
            <ac:grpSpMk id="124" creationId="{98C09DDD-3BCA-4CD9-9D16-45034EAB28B5}"/>
          </ac:grpSpMkLst>
        </pc:grpChg>
        <pc:grpChg chg="add mod">
          <ac:chgData name="Severin Kranz" userId="94d42ad5811cac59" providerId="LiveId" clId="{23B9C3B7-116B-4BAA-A0FD-96361862CF23}" dt="2019-02-14T13:25:10.375" v="4419" actId="1076"/>
          <ac:grpSpMkLst>
            <pc:docMk/>
            <pc:sldMk cId="3403069769" sldId="269"/>
            <ac:grpSpMk id="126" creationId="{6192B841-2979-48D4-BC2F-B8EA391737F8}"/>
          </ac:grpSpMkLst>
        </pc:grpChg>
        <pc:grpChg chg="mod">
          <ac:chgData name="Severin Kranz" userId="94d42ad5811cac59" providerId="LiveId" clId="{23B9C3B7-116B-4BAA-A0FD-96361862CF23}" dt="2019-02-14T12:06:07.871" v="3915" actId="571"/>
          <ac:grpSpMkLst>
            <pc:docMk/>
            <pc:sldMk cId="3403069769" sldId="269"/>
            <ac:grpSpMk id="128" creationId="{67025202-BF0C-4495-86E9-FB869F403472}"/>
          </ac:grpSpMkLst>
        </pc:grpChg>
        <pc:picChg chg="mod topLvl">
          <ac:chgData name="Severin Kranz" userId="94d42ad5811cac59" providerId="LiveId" clId="{23B9C3B7-116B-4BAA-A0FD-96361862CF23}" dt="2019-02-14T12:17:32.209" v="4039" actId="165"/>
          <ac:picMkLst>
            <pc:docMk/>
            <pc:sldMk cId="3403069769" sldId="269"/>
            <ac:picMk id="13" creationId="{CF9B2273-8D53-4A5A-95DA-B783E38AE904}"/>
          </ac:picMkLst>
        </pc:picChg>
        <pc:picChg chg="add del">
          <ac:chgData name="Severin Kranz" userId="94d42ad5811cac59" providerId="LiveId" clId="{23B9C3B7-116B-4BAA-A0FD-96361862CF23}" dt="2019-02-14T11:19:16.491" v="3426" actId="478"/>
          <ac:picMkLst>
            <pc:docMk/>
            <pc:sldMk cId="3403069769" sldId="269"/>
            <ac:picMk id="21" creationId="{0A44946B-09AF-488F-8FA5-95C1273B35FD}"/>
          </ac:picMkLst>
        </pc:picChg>
        <pc:picChg chg="add del">
          <ac:chgData name="Severin Kranz" userId="94d42ad5811cac59" providerId="LiveId" clId="{23B9C3B7-116B-4BAA-A0FD-96361862CF23}" dt="2019-02-14T11:19:13.385" v="3425" actId="478"/>
          <ac:picMkLst>
            <pc:docMk/>
            <pc:sldMk cId="3403069769" sldId="269"/>
            <ac:picMk id="27" creationId="{3AAE79EA-5DF4-4389-B06C-AE981ED1F3E1}"/>
          </ac:picMkLst>
        </pc:picChg>
        <pc:picChg chg="add del">
          <ac:chgData name="Severin Kranz" userId="94d42ad5811cac59" providerId="LiveId" clId="{23B9C3B7-116B-4BAA-A0FD-96361862CF23}" dt="2019-02-14T11:19:13.385" v="3425" actId="478"/>
          <ac:picMkLst>
            <pc:docMk/>
            <pc:sldMk cId="3403069769" sldId="269"/>
            <ac:picMk id="38" creationId="{4DFB0285-229B-4C01-B3EC-FF3F9C24D4A0}"/>
          </ac:picMkLst>
        </pc:picChg>
        <pc:picChg chg="add del">
          <ac:chgData name="Severin Kranz" userId="94d42ad5811cac59" providerId="LiveId" clId="{23B9C3B7-116B-4BAA-A0FD-96361862CF23}" dt="2019-02-14T11:19:13.385" v="3425" actId="478"/>
          <ac:picMkLst>
            <pc:docMk/>
            <pc:sldMk cId="3403069769" sldId="269"/>
            <ac:picMk id="39" creationId="{2EDE4E39-A256-4EC0-8C49-80AAAB89A131}"/>
          </ac:picMkLst>
        </pc:picChg>
        <pc:picChg chg="add del">
          <ac:chgData name="Severin Kranz" userId="94d42ad5811cac59" providerId="LiveId" clId="{23B9C3B7-116B-4BAA-A0FD-96361862CF23}" dt="2019-02-14T11:19:13.385" v="3425" actId="478"/>
          <ac:picMkLst>
            <pc:docMk/>
            <pc:sldMk cId="3403069769" sldId="269"/>
            <ac:picMk id="56" creationId="{D618877A-9B15-4E57-8342-46619FB10E1B}"/>
          </ac:picMkLst>
        </pc:picChg>
        <pc:picChg chg="add del">
          <ac:chgData name="Severin Kranz" userId="94d42ad5811cac59" providerId="LiveId" clId="{23B9C3B7-116B-4BAA-A0FD-96361862CF23}" dt="2019-02-14T11:19:13.385" v="3425" actId="478"/>
          <ac:picMkLst>
            <pc:docMk/>
            <pc:sldMk cId="3403069769" sldId="269"/>
            <ac:picMk id="58" creationId="{3A11CEE0-5A8E-45D0-85B4-9FF078840723}"/>
          </ac:picMkLst>
        </pc:picChg>
        <pc:picChg chg="add mod">
          <ac:chgData name="Severin Kranz" userId="94d42ad5811cac59" providerId="LiveId" clId="{23B9C3B7-116B-4BAA-A0FD-96361862CF23}" dt="2019-02-14T11:18:03.564" v="3394" actId="571"/>
          <ac:picMkLst>
            <pc:docMk/>
            <pc:sldMk cId="3403069769" sldId="269"/>
            <ac:picMk id="61" creationId="{2DD9E752-0083-44A4-A7F8-9CDA1DFBEEB4}"/>
          </ac:picMkLst>
        </pc:picChg>
        <pc:picChg chg="add mod topLvl">
          <ac:chgData name="Severin Kranz" userId="94d42ad5811cac59" providerId="LiveId" clId="{23B9C3B7-116B-4BAA-A0FD-96361862CF23}" dt="2019-02-14T12:17:32.209" v="4039" actId="165"/>
          <ac:picMkLst>
            <pc:docMk/>
            <pc:sldMk cId="3403069769" sldId="269"/>
            <ac:picMk id="62" creationId="{46DD1EF6-5067-4551-8DDC-E43CCDCDEAD1}"/>
          </ac:picMkLst>
        </pc:picChg>
        <pc:picChg chg="add">
          <ac:chgData name="Severin Kranz" userId="94d42ad5811cac59" providerId="LiveId" clId="{23B9C3B7-116B-4BAA-A0FD-96361862CF23}" dt="2019-02-14T11:21:08.389" v="3432"/>
          <ac:picMkLst>
            <pc:docMk/>
            <pc:sldMk cId="3403069769" sldId="269"/>
            <ac:picMk id="65" creationId="{41310C32-C9F3-4349-8EFF-04405941BAE0}"/>
          </ac:picMkLst>
        </pc:picChg>
        <pc:picChg chg="add mod topLvl">
          <ac:chgData name="Severin Kranz" userId="94d42ad5811cac59" providerId="LiveId" clId="{23B9C3B7-116B-4BAA-A0FD-96361862CF23}" dt="2019-02-14T13:16:52.985" v="4186" actId="1076"/>
          <ac:picMkLst>
            <pc:docMk/>
            <pc:sldMk cId="3403069769" sldId="269"/>
            <ac:picMk id="67" creationId="{A4110F2F-2A6C-441A-BF9A-D0533DB437C0}"/>
          </ac:picMkLst>
        </pc:picChg>
        <pc:picChg chg="add del mod">
          <ac:chgData name="Severin Kranz" userId="94d42ad5811cac59" providerId="LiveId" clId="{23B9C3B7-116B-4BAA-A0FD-96361862CF23}" dt="2019-02-14T12:11:39.710" v="3968" actId="478"/>
          <ac:picMkLst>
            <pc:docMk/>
            <pc:sldMk cId="3403069769" sldId="269"/>
            <ac:picMk id="69" creationId="{DDDC151C-E24D-4322-AD90-F77703EA8AA3}"/>
          </ac:picMkLst>
        </pc:picChg>
        <pc:picChg chg="add mod">
          <ac:chgData name="Severin Kranz" userId="94d42ad5811cac59" providerId="LiveId" clId="{23B9C3B7-116B-4BAA-A0FD-96361862CF23}" dt="2019-02-14T12:04:42.629" v="3914" actId="14100"/>
          <ac:picMkLst>
            <pc:docMk/>
            <pc:sldMk cId="3403069769" sldId="269"/>
            <ac:picMk id="71" creationId="{7C913EE9-644A-44D3-91F3-93F3A000686F}"/>
          </ac:picMkLst>
        </pc:picChg>
        <pc:picChg chg="add mod">
          <ac:chgData name="Severin Kranz" userId="94d42ad5811cac59" providerId="LiveId" clId="{23B9C3B7-116B-4BAA-A0FD-96361862CF23}" dt="2019-02-14T12:04:42.629" v="3914" actId="14100"/>
          <ac:picMkLst>
            <pc:docMk/>
            <pc:sldMk cId="3403069769" sldId="269"/>
            <ac:picMk id="73" creationId="{B0E67E2C-06BE-4057-A21E-50FC7E620A7F}"/>
          </ac:picMkLst>
        </pc:picChg>
        <pc:picChg chg="add del">
          <ac:chgData name="Severin Kranz" userId="94d42ad5811cac59" providerId="LiveId" clId="{23B9C3B7-116B-4BAA-A0FD-96361862CF23}" dt="2019-02-14T11:31:33.330" v="3464"/>
          <ac:picMkLst>
            <pc:docMk/>
            <pc:sldMk cId="3403069769" sldId="269"/>
            <ac:picMk id="74" creationId="{608EB84A-AB9B-45D5-9AC6-5661066D13D1}"/>
          </ac:picMkLst>
        </pc:picChg>
        <pc:picChg chg="add mod">
          <ac:chgData name="Severin Kranz" userId="94d42ad5811cac59" providerId="LiveId" clId="{23B9C3B7-116B-4BAA-A0FD-96361862CF23}" dt="2019-02-14T11:46:08.966" v="3592" actId="164"/>
          <ac:picMkLst>
            <pc:docMk/>
            <pc:sldMk cId="3403069769" sldId="269"/>
            <ac:picMk id="76" creationId="{C812561E-4A3C-41CE-920D-640CBF6EFE04}"/>
          </ac:picMkLst>
        </pc:picChg>
        <pc:picChg chg="add mod">
          <ac:chgData name="Severin Kranz" userId="94d42ad5811cac59" providerId="LiveId" clId="{23B9C3B7-116B-4BAA-A0FD-96361862CF23}" dt="2019-02-14T11:46:08.966" v="3592" actId="164"/>
          <ac:picMkLst>
            <pc:docMk/>
            <pc:sldMk cId="3403069769" sldId="269"/>
            <ac:picMk id="78" creationId="{1B77514A-EA34-4369-AE11-D90961C9DFFE}"/>
          </ac:picMkLst>
        </pc:picChg>
        <pc:picChg chg="add mod">
          <ac:chgData name="Severin Kranz" userId="94d42ad5811cac59" providerId="LiveId" clId="{23B9C3B7-116B-4BAA-A0FD-96361862CF23}" dt="2019-02-14T11:54:00.318" v="3837"/>
          <ac:picMkLst>
            <pc:docMk/>
            <pc:sldMk cId="3403069769" sldId="269"/>
            <ac:picMk id="80" creationId="{2C55EE02-A6BE-43D6-8BBA-AFCBA29B309F}"/>
          </ac:picMkLst>
        </pc:picChg>
        <pc:picChg chg="add mod modCrop">
          <ac:chgData name="Severin Kranz" userId="94d42ad5811cac59" providerId="LiveId" clId="{23B9C3B7-116B-4BAA-A0FD-96361862CF23}" dt="2019-02-14T13:11:30.435" v="4081" actId="1076"/>
          <ac:picMkLst>
            <pc:docMk/>
            <pc:sldMk cId="3403069769" sldId="269"/>
            <ac:picMk id="84" creationId="{0EAF4D3C-C187-486A-8D6F-FFF63DBE2514}"/>
          </ac:picMkLst>
        </pc:picChg>
        <pc:picChg chg="mod">
          <ac:chgData name="Severin Kranz" userId="94d42ad5811cac59" providerId="LiveId" clId="{23B9C3B7-116B-4BAA-A0FD-96361862CF23}" dt="2019-02-14T11:54:11.331" v="3838"/>
          <ac:picMkLst>
            <pc:docMk/>
            <pc:sldMk cId="3403069769" sldId="269"/>
            <ac:picMk id="111" creationId="{46441333-C2AA-4858-AF32-18DAE445A51E}"/>
          </ac:picMkLst>
        </pc:picChg>
        <pc:picChg chg="del mod">
          <ac:chgData name="Severin Kranz" userId="94d42ad5811cac59" providerId="LiveId" clId="{23B9C3B7-116B-4BAA-A0FD-96361862CF23}" dt="2019-02-14T11:55:15.888" v="3844"/>
          <ac:picMkLst>
            <pc:docMk/>
            <pc:sldMk cId="3403069769" sldId="269"/>
            <ac:picMk id="114" creationId="{B31E3BD6-7CB7-4CAC-B19C-42D70BD458C5}"/>
          </ac:picMkLst>
        </pc:picChg>
        <pc:picChg chg="add del mod">
          <ac:chgData name="Severin Kranz" userId="94d42ad5811cac59" providerId="LiveId" clId="{23B9C3B7-116B-4BAA-A0FD-96361862CF23}" dt="2019-02-14T11:57:53.415" v="3876" actId="478"/>
          <ac:picMkLst>
            <pc:docMk/>
            <pc:sldMk cId="3403069769" sldId="269"/>
            <ac:picMk id="116" creationId="{7CEB197F-7891-4565-8321-0D981819C44E}"/>
          </ac:picMkLst>
        </pc:picChg>
        <pc:picChg chg="add del">
          <ac:chgData name="Severin Kranz" userId="94d42ad5811cac59" providerId="LiveId" clId="{23B9C3B7-116B-4BAA-A0FD-96361862CF23}" dt="2019-02-14T11:57:25.115" v="3870"/>
          <ac:picMkLst>
            <pc:docMk/>
            <pc:sldMk cId="3403069769" sldId="269"/>
            <ac:picMk id="119" creationId="{4E2547EE-69B5-4111-9EED-095046EA5027}"/>
          </ac:picMkLst>
        </pc:picChg>
        <pc:picChg chg="add del">
          <ac:chgData name="Severin Kranz" userId="94d42ad5811cac59" providerId="LiveId" clId="{23B9C3B7-116B-4BAA-A0FD-96361862CF23}" dt="2019-02-14T11:57:32.617" v="3873"/>
          <ac:picMkLst>
            <pc:docMk/>
            <pc:sldMk cId="3403069769" sldId="269"/>
            <ac:picMk id="120" creationId="{AE9137B7-B6C5-487E-A7CF-1687D3E9BD82}"/>
          </ac:picMkLst>
        </pc:picChg>
        <pc:picChg chg="add mod ord">
          <ac:chgData name="Severin Kranz" userId="94d42ad5811cac59" providerId="LiveId" clId="{23B9C3B7-116B-4BAA-A0FD-96361862CF23}" dt="2019-02-14T11:59:02.938" v="3891" actId="164"/>
          <ac:picMkLst>
            <pc:docMk/>
            <pc:sldMk cId="3403069769" sldId="269"/>
            <ac:picMk id="121" creationId="{92B2326F-4365-45CA-9608-D9E91F4EB318}"/>
          </ac:picMkLst>
        </pc:picChg>
        <pc:picChg chg="add mod topLvl">
          <ac:chgData name="Severin Kranz" userId="94d42ad5811cac59" providerId="LiveId" clId="{23B9C3B7-116B-4BAA-A0FD-96361862CF23}" dt="2019-02-14T13:23:16.609" v="4394" actId="1076"/>
          <ac:picMkLst>
            <pc:docMk/>
            <pc:sldMk cId="3403069769" sldId="269"/>
            <ac:picMk id="138" creationId="{F4AD07F1-7A15-4680-A7A3-BE7656E66EC9}"/>
          </ac:picMkLst>
        </pc:picChg>
        <pc:picChg chg="add mod">
          <ac:chgData name="Severin Kranz" userId="94d42ad5811cac59" providerId="LiveId" clId="{23B9C3B7-116B-4BAA-A0FD-96361862CF23}" dt="2019-02-14T13:16:52.985" v="4186" actId="1076"/>
          <ac:picMkLst>
            <pc:docMk/>
            <pc:sldMk cId="3403069769" sldId="269"/>
            <ac:picMk id="140" creationId="{73B290CF-60CF-4907-AE98-B654881CCBFA}"/>
          </ac:picMkLst>
        </pc:picChg>
        <pc:cxnChg chg="add del">
          <ac:chgData name="Severin Kranz" userId="94d42ad5811cac59" providerId="LiveId" clId="{23B9C3B7-116B-4BAA-A0FD-96361862CF23}" dt="2019-02-14T11:19:13.385" v="3425" actId="478"/>
          <ac:cxnSpMkLst>
            <pc:docMk/>
            <pc:sldMk cId="3403069769" sldId="269"/>
            <ac:cxnSpMk id="28" creationId="{88AD9E86-915F-48F8-A21C-6DC9621B905E}"/>
          </ac:cxnSpMkLst>
        </pc:cxnChg>
        <pc:cxnChg chg="add del">
          <ac:chgData name="Severin Kranz" userId="94d42ad5811cac59" providerId="LiveId" clId="{23B9C3B7-116B-4BAA-A0FD-96361862CF23}" dt="2019-02-14T11:19:13.385" v="3425" actId="478"/>
          <ac:cxnSpMkLst>
            <pc:docMk/>
            <pc:sldMk cId="3403069769" sldId="269"/>
            <ac:cxnSpMk id="29" creationId="{8FF26B5A-A5CC-4E16-A3E5-F45132A45A32}"/>
          </ac:cxnSpMkLst>
        </pc:cxnChg>
        <pc:cxnChg chg="add del">
          <ac:chgData name="Severin Kranz" userId="94d42ad5811cac59" providerId="LiveId" clId="{23B9C3B7-116B-4BAA-A0FD-96361862CF23}" dt="2019-02-14T11:19:13.385" v="3425" actId="478"/>
          <ac:cxnSpMkLst>
            <pc:docMk/>
            <pc:sldMk cId="3403069769" sldId="269"/>
            <ac:cxnSpMk id="33" creationId="{70CDFE72-9723-49BC-891A-AF202E7CF6A3}"/>
          </ac:cxnSpMkLst>
        </pc:cxnChg>
        <pc:cxnChg chg="add del">
          <ac:chgData name="Severin Kranz" userId="94d42ad5811cac59" providerId="LiveId" clId="{23B9C3B7-116B-4BAA-A0FD-96361862CF23}" dt="2019-02-14T11:19:13.385" v="3425" actId="478"/>
          <ac:cxnSpMkLst>
            <pc:docMk/>
            <pc:sldMk cId="3403069769" sldId="269"/>
            <ac:cxnSpMk id="37" creationId="{3E7FF6F2-3B17-4744-AC31-D593D6C6A8A8}"/>
          </ac:cxnSpMkLst>
        </pc:cxnChg>
        <pc:cxnChg chg="add del">
          <ac:chgData name="Severin Kranz" userId="94d42ad5811cac59" providerId="LiveId" clId="{23B9C3B7-116B-4BAA-A0FD-96361862CF23}" dt="2019-02-14T11:19:13.385" v="3425" actId="478"/>
          <ac:cxnSpMkLst>
            <pc:docMk/>
            <pc:sldMk cId="3403069769" sldId="269"/>
            <ac:cxnSpMk id="51" creationId="{1AA2CACD-7EAC-482D-8828-0B0B493E566C}"/>
          </ac:cxnSpMkLst>
        </pc:cxnChg>
        <pc:cxnChg chg="add del">
          <ac:chgData name="Severin Kranz" userId="94d42ad5811cac59" providerId="LiveId" clId="{23B9C3B7-116B-4BAA-A0FD-96361862CF23}" dt="2019-02-14T11:19:13.385" v="3425" actId="478"/>
          <ac:cxnSpMkLst>
            <pc:docMk/>
            <pc:sldMk cId="3403069769" sldId="269"/>
            <ac:cxnSpMk id="54" creationId="{750A9CEE-BA10-44D7-84EC-7C52881B248D}"/>
          </ac:cxnSpMkLst>
        </pc:cxnChg>
        <pc:cxnChg chg="add del">
          <ac:chgData name="Severin Kranz" userId="94d42ad5811cac59" providerId="LiveId" clId="{23B9C3B7-116B-4BAA-A0FD-96361862CF23}" dt="2019-02-14T11:19:13.385" v="3425" actId="478"/>
          <ac:cxnSpMkLst>
            <pc:docMk/>
            <pc:sldMk cId="3403069769" sldId="269"/>
            <ac:cxnSpMk id="57" creationId="{721A7E65-5972-4796-97DE-718DF0D89DC1}"/>
          </ac:cxnSpMkLst>
        </pc:cxnChg>
        <pc:cxnChg chg="add del mod">
          <ac:chgData name="Severin Kranz" userId="94d42ad5811cac59" providerId="LiveId" clId="{23B9C3B7-116B-4BAA-A0FD-96361862CF23}" dt="2019-02-14T11:19:06.924" v="3423" actId="478"/>
          <ac:cxnSpMkLst>
            <pc:docMk/>
            <pc:sldMk cId="3403069769" sldId="269"/>
            <ac:cxnSpMk id="60" creationId="{5EF32202-4101-4D5D-A970-1811CAAA20F7}"/>
          </ac:cxnSpMkLst>
        </pc:cxnChg>
        <pc:cxnChg chg="mod topLvl">
          <ac:chgData name="Severin Kranz" userId="94d42ad5811cac59" providerId="LiveId" clId="{23B9C3B7-116B-4BAA-A0FD-96361862CF23}" dt="2019-02-14T13:16:19.897" v="4183" actId="14100"/>
          <ac:cxnSpMkLst>
            <pc:docMk/>
            <pc:sldMk cId="3403069769" sldId="269"/>
            <ac:cxnSpMk id="93" creationId="{0ACE3BE6-F6C5-4632-80D9-B98ABA274B49}"/>
          </ac:cxnSpMkLst>
        </pc:cxnChg>
        <pc:cxnChg chg="add del mod">
          <ac:chgData name="Severin Kranz" userId="94d42ad5811cac59" providerId="LiveId" clId="{23B9C3B7-116B-4BAA-A0FD-96361862CF23}" dt="2019-02-14T11:50:26.328" v="3697" actId="478"/>
          <ac:cxnSpMkLst>
            <pc:docMk/>
            <pc:sldMk cId="3403069769" sldId="269"/>
            <ac:cxnSpMk id="100" creationId="{E8ED0956-C4F5-4051-B5DE-30DF1774462B}"/>
          </ac:cxnSpMkLst>
        </pc:cxnChg>
        <pc:cxnChg chg="add mod">
          <ac:chgData name="Severin Kranz" userId="94d42ad5811cac59" providerId="LiveId" clId="{23B9C3B7-116B-4BAA-A0FD-96361862CF23}" dt="2019-02-14T11:50:34.071" v="3699" actId="571"/>
          <ac:cxnSpMkLst>
            <pc:docMk/>
            <pc:sldMk cId="3403069769" sldId="269"/>
            <ac:cxnSpMk id="102" creationId="{3F5180A3-D43A-4813-A233-AD7978BF41BD}"/>
          </ac:cxnSpMkLst>
        </pc:cxnChg>
        <pc:cxnChg chg="add mod">
          <ac:chgData name="Severin Kranz" userId="94d42ad5811cac59" providerId="LiveId" clId="{23B9C3B7-116B-4BAA-A0FD-96361862CF23}" dt="2019-02-14T13:19:09.971" v="4283" actId="1036"/>
          <ac:cxnSpMkLst>
            <pc:docMk/>
            <pc:sldMk cId="3403069769" sldId="269"/>
            <ac:cxnSpMk id="103" creationId="{DFDFA1C3-6631-4E74-B514-F09C9BF030FA}"/>
          </ac:cxnSpMkLst>
        </pc:cxnChg>
        <pc:cxnChg chg="add mod">
          <ac:chgData name="Severin Kranz" userId="94d42ad5811cac59" providerId="LiveId" clId="{23B9C3B7-116B-4BAA-A0FD-96361862CF23}" dt="2019-02-14T11:53:01.526" v="3812" actId="1076"/>
          <ac:cxnSpMkLst>
            <pc:docMk/>
            <pc:sldMk cId="3403069769" sldId="269"/>
            <ac:cxnSpMk id="107" creationId="{03F854AB-BB6D-45D0-8124-BEA31C59C550}"/>
          </ac:cxnSpMkLst>
        </pc:cxnChg>
        <pc:cxnChg chg="add mod">
          <ac:chgData name="Severin Kranz" userId="94d42ad5811cac59" providerId="LiveId" clId="{23B9C3B7-116B-4BAA-A0FD-96361862CF23}" dt="2019-02-14T12:09:23.347" v="3934" actId="571"/>
          <ac:cxnSpMkLst>
            <pc:docMk/>
            <pc:sldMk cId="3403069769" sldId="269"/>
            <ac:cxnSpMk id="131" creationId="{4933A9BA-68DF-457B-B05A-B5E6A949FEB4}"/>
          </ac:cxnSpMkLst>
        </pc:cxnChg>
        <pc:cxnChg chg="add mod">
          <ac:chgData name="Severin Kranz" userId="94d42ad5811cac59" providerId="LiveId" clId="{23B9C3B7-116B-4BAA-A0FD-96361862CF23}" dt="2019-02-14T13:16:19.897" v="4183" actId="14100"/>
          <ac:cxnSpMkLst>
            <pc:docMk/>
            <pc:sldMk cId="3403069769" sldId="269"/>
            <ac:cxnSpMk id="132" creationId="{3DF13157-B8FD-457E-91A9-1FBD6570DE81}"/>
          </ac:cxnSpMkLst>
        </pc:cxnChg>
        <pc:cxnChg chg="add mod">
          <ac:chgData name="Severin Kranz" userId="94d42ad5811cac59" providerId="LiveId" clId="{23B9C3B7-116B-4BAA-A0FD-96361862CF23}" dt="2019-02-14T13:20:44.375" v="4330" actId="1582"/>
          <ac:cxnSpMkLst>
            <pc:docMk/>
            <pc:sldMk cId="3403069769" sldId="269"/>
            <ac:cxnSpMk id="142" creationId="{F20F057C-1DFE-49CE-B5A4-BADA8BADC6F3}"/>
          </ac:cxnSpMkLst>
        </pc:cxnChg>
        <pc:cxnChg chg="add del mod">
          <ac:chgData name="Severin Kranz" userId="94d42ad5811cac59" providerId="LiveId" clId="{23B9C3B7-116B-4BAA-A0FD-96361862CF23}" dt="2019-02-14T12:18:05.136" v="4046" actId="478"/>
          <ac:cxnSpMkLst>
            <pc:docMk/>
            <pc:sldMk cId="3403069769" sldId="269"/>
            <ac:cxnSpMk id="145" creationId="{5C24D874-60EA-4EC0-A823-D1842178E5ED}"/>
          </ac:cxnSpMkLst>
        </pc:cxnChg>
        <pc:cxnChg chg="add del mod">
          <ac:chgData name="Severin Kranz" userId="94d42ad5811cac59" providerId="LiveId" clId="{23B9C3B7-116B-4BAA-A0FD-96361862CF23}" dt="2019-02-14T13:19:20.026" v="4320" actId="478"/>
          <ac:cxnSpMkLst>
            <pc:docMk/>
            <pc:sldMk cId="3403069769" sldId="269"/>
            <ac:cxnSpMk id="153" creationId="{085A171A-A7B3-490B-A3C6-015C46AE3523}"/>
          </ac:cxnSpMkLst>
        </pc:cxnChg>
        <pc:cxnChg chg="add mod">
          <ac:chgData name="Severin Kranz" userId="94d42ad5811cac59" providerId="LiveId" clId="{23B9C3B7-116B-4BAA-A0FD-96361862CF23}" dt="2019-02-14T13:23:17.480" v="4396" actId="1076"/>
          <ac:cxnSpMkLst>
            <pc:docMk/>
            <pc:sldMk cId="3403069769" sldId="269"/>
            <ac:cxnSpMk id="158" creationId="{A665812F-E423-4E6C-B620-6BD4DE56BE9D}"/>
          </ac:cxnSpMkLst>
        </pc:cxnChg>
        <pc:cxnChg chg="add mod">
          <ac:chgData name="Severin Kranz" userId="94d42ad5811cac59" providerId="LiveId" clId="{23B9C3B7-116B-4BAA-A0FD-96361862CF23}" dt="2019-02-14T13:24:59.625" v="4416" actId="14100"/>
          <ac:cxnSpMkLst>
            <pc:docMk/>
            <pc:sldMk cId="3403069769" sldId="269"/>
            <ac:cxnSpMk id="160" creationId="{61EE9F14-487C-44DB-B275-3FE930BC0B1E}"/>
          </ac:cxnSpMkLst>
        </pc:cxnChg>
        <pc:cxnChg chg="add mod">
          <ac:chgData name="Severin Kranz" userId="94d42ad5811cac59" providerId="LiveId" clId="{23B9C3B7-116B-4BAA-A0FD-96361862CF23}" dt="2019-02-14T13:25:10.375" v="4419" actId="1076"/>
          <ac:cxnSpMkLst>
            <pc:docMk/>
            <pc:sldMk cId="3403069769" sldId="269"/>
            <ac:cxnSpMk id="172" creationId="{C19DD0B3-58D5-4A6C-8807-50084928B5A7}"/>
          </ac:cxnSpMkLst>
        </pc:cxnChg>
        <pc:cxnChg chg="add mod">
          <ac:chgData name="Severin Kranz" userId="94d42ad5811cac59" providerId="LiveId" clId="{23B9C3B7-116B-4BAA-A0FD-96361862CF23}" dt="2019-02-14T13:23:49.858" v="4404" actId="1076"/>
          <ac:cxnSpMkLst>
            <pc:docMk/>
            <pc:sldMk cId="3403069769" sldId="269"/>
            <ac:cxnSpMk id="177" creationId="{010C42B7-C27C-4299-B9C9-4B5F2E625D0A}"/>
          </ac:cxnSpMkLst>
        </pc:cxnChg>
        <pc:cxnChg chg="add mod">
          <ac:chgData name="Severin Kranz" userId="94d42ad5811cac59" providerId="LiveId" clId="{23B9C3B7-116B-4BAA-A0FD-96361862CF23}" dt="2019-02-14T13:23:58.326" v="4406" actId="571"/>
          <ac:cxnSpMkLst>
            <pc:docMk/>
            <pc:sldMk cId="3403069769" sldId="269"/>
            <ac:cxnSpMk id="179" creationId="{F0063876-6B42-43E3-887E-54CA2A7A2706}"/>
          </ac:cxnSpMkLst>
        </pc:cxnChg>
        <pc:cxnChg chg="add mod">
          <ac:chgData name="Severin Kranz" userId="94d42ad5811cac59" providerId="LiveId" clId="{23B9C3B7-116B-4BAA-A0FD-96361862CF23}" dt="2019-02-14T13:25:22.315" v="4422" actId="14100"/>
          <ac:cxnSpMkLst>
            <pc:docMk/>
            <pc:sldMk cId="3403069769" sldId="269"/>
            <ac:cxnSpMk id="180" creationId="{6A3012E8-AECB-4C8B-B18E-7650ED3AE145}"/>
          </ac:cxnSpMkLst>
        </pc:cxnChg>
      </pc:sldChg>
      <pc:sldChg chg="addSp delSp modSp add del">
        <pc:chgData name="Severin Kranz" userId="94d42ad5811cac59" providerId="LiveId" clId="{23B9C3B7-116B-4BAA-A0FD-96361862CF23}" dt="2019-02-13T23:47:44.967" v="3217" actId="2696"/>
        <pc:sldMkLst>
          <pc:docMk/>
          <pc:sldMk cId="911221402" sldId="270"/>
        </pc:sldMkLst>
        <pc:spChg chg="add del mod">
          <ac:chgData name="Severin Kranz" userId="94d42ad5811cac59" providerId="LiveId" clId="{23B9C3B7-116B-4BAA-A0FD-96361862CF23}" dt="2019-02-13T23:47:34.870" v="3210" actId="6549"/>
          <ac:spMkLst>
            <pc:docMk/>
            <pc:sldMk cId="911221402" sldId="270"/>
            <ac:spMk id="45" creationId="{3AE20530-A56E-482C-B679-C29B79AD9460}"/>
          </ac:spMkLst>
        </pc:spChg>
        <pc:spChg chg="add del">
          <ac:chgData name="Severin Kranz" userId="94d42ad5811cac59" providerId="LiveId" clId="{23B9C3B7-116B-4BAA-A0FD-96361862CF23}" dt="2019-02-13T23:47:35.191" v="3211" actId="478"/>
          <ac:spMkLst>
            <pc:docMk/>
            <pc:sldMk cId="911221402" sldId="270"/>
            <ac:spMk id="46" creationId="{E507A31B-604A-47E7-A3BD-8F638979F995}"/>
          </ac:spMkLst>
        </pc:spChg>
        <pc:picChg chg="add del">
          <ac:chgData name="Severin Kranz" userId="94d42ad5811cac59" providerId="LiveId" clId="{23B9C3B7-116B-4BAA-A0FD-96361862CF23}" dt="2019-02-13T23:47:32.730" v="3208" actId="478"/>
          <ac:picMkLst>
            <pc:docMk/>
            <pc:sldMk cId="911221402" sldId="270"/>
            <ac:picMk id="10" creationId="{F2D98FF6-9F1C-4FD6-917B-7980F652FA08}"/>
          </ac:picMkLst>
        </pc:picChg>
        <pc:picChg chg="add del">
          <ac:chgData name="Severin Kranz" userId="94d42ad5811cac59" providerId="LiveId" clId="{23B9C3B7-116B-4BAA-A0FD-96361862CF23}" dt="2019-02-13T23:47:35.191" v="3211" actId="478"/>
          <ac:picMkLst>
            <pc:docMk/>
            <pc:sldMk cId="911221402" sldId="270"/>
            <ac:picMk id="47" creationId="{0E34F8F5-639A-4526-872E-CED523E70EEE}"/>
          </ac:picMkLst>
        </pc:picChg>
      </pc:sldChg>
      <pc:sldChg chg="add">
        <pc:chgData name="Severin Kranz" userId="94d42ad5811cac59" providerId="LiveId" clId="{23B9C3B7-116B-4BAA-A0FD-96361862CF23}" dt="2019-02-14T11:14:19.366" v="3391"/>
        <pc:sldMkLst>
          <pc:docMk/>
          <pc:sldMk cId="1003297016" sldId="270"/>
        </pc:sldMkLst>
      </pc:sldChg>
      <pc:sldChg chg="modSp add del modTransition">
        <pc:chgData name="Severin Kranz" userId="94d42ad5811cac59" providerId="LiveId" clId="{23B9C3B7-116B-4BAA-A0FD-96361862CF23}" dt="2019-02-13T23:47:29.469" v="3203"/>
        <pc:sldMkLst>
          <pc:docMk/>
          <pc:sldMk cId="1048478326" sldId="271"/>
        </pc:sldMkLst>
        <pc:spChg chg="mod">
          <ac:chgData name="Severin Kranz" userId="94d42ad5811cac59" providerId="LiveId" clId="{23B9C3B7-116B-4BAA-A0FD-96361862CF23}" dt="2019-02-13T23:47:29.156" v="3201" actId="1037"/>
          <ac:spMkLst>
            <pc:docMk/>
            <pc:sldMk cId="1048478326" sldId="271"/>
            <ac:spMk id="4" creationId="{AC382777-93FC-431D-8186-44A14FDB1EB8}"/>
          </ac:spMkLst>
        </pc:spChg>
        <pc:spChg chg="mod">
          <ac:chgData name="Severin Kranz" userId="94d42ad5811cac59" providerId="LiveId" clId="{23B9C3B7-116B-4BAA-A0FD-96361862CF23}" dt="2019-02-13T23:47:29.156" v="3201" actId="1037"/>
          <ac:spMkLst>
            <pc:docMk/>
            <pc:sldMk cId="1048478326" sldId="271"/>
            <ac:spMk id="6" creationId="{C47D464F-C4D9-480A-9BCD-510F9E8A21BF}"/>
          </ac:spMkLst>
        </pc:spChg>
        <pc:spChg chg="mod">
          <ac:chgData name="Severin Kranz" userId="94d42ad5811cac59" providerId="LiveId" clId="{23B9C3B7-116B-4BAA-A0FD-96361862CF23}" dt="2019-02-13T23:47:29.156" v="3201" actId="1037"/>
          <ac:spMkLst>
            <pc:docMk/>
            <pc:sldMk cId="1048478326" sldId="271"/>
            <ac:spMk id="23" creationId="{6619F8CB-0B21-40DB-B88A-356E6B931BBE}"/>
          </ac:spMkLst>
        </pc:spChg>
        <pc:spChg chg="mod">
          <ac:chgData name="Severin Kranz" userId="94d42ad5811cac59" providerId="LiveId" clId="{23B9C3B7-116B-4BAA-A0FD-96361862CF23}" dt="2019-02-13T23:47:29.156" v="3201" actId="1037"/>
          <ac:spMkLst>
            <pc:docMk/>
            <pc:sldMk cId="1048478326" sldId="271"/>
            <ac:spMk id="25" creationId="{D43BB978-8F3A-40EF-BE27-9D02E4EEBB50}"/>
          </ac:spMkLst>
        </pc:spChg>
        <pc:spChg chg="mod">
          <ac:chgData name="Severin Kranz" userId="94d42ad5811cac59" providerId="LiveId" clId="{23B9C3B7-116B-4BAA-A0FD-96361862CF23}" dt="2019-02-13T23:47:29.156" v="3201" actId="1037"/>
          <ac:spMkLst>
            <pc:docMk/>
            <pc:sldMk cId="1048478326" sldId="271"/>
            <ac:spMk id="40" creationId="{F388240E-533F-4350-8ACE-6FA1F7501FD1}"/>
          </ac:spMkLst>
        </pc:spChg>
        <pc:spChg chg="mod">
          <ac:chgData name="Severin Kranz" userId="94d42ad5811cac59" providerId="LiveId" clId="{23B9C3B7-116B-4BAA-A0FD-96361862CF23}" dt="2019-02-13T23:47:29.156" v="3201" actId="1037"/>
          <ac:spMkLst>
            <pc:docMk/>
            <pc:sldMk cId="1048478326" sldId="271"/>
            <ac:spMk id="43" creationId="{C7D130E1-10E5-456F-87C8-ABD6CFE425A0}"/>
          </ac:spMkLst>
        </pc:spChg>
        <pc:spChg chg="mod">
          <ac:chgData name="Severin Kranz" userId="94d42ad5811cac59" providerId="LiveId" clId="{23B9C3B7-116B-4BAA-A0FD-96361862CF23}" dt="2019-02-13T23:47:29.156" v="3201" actId="1037"/>
          <ac:spMkLst>
            <pc:docMk/>
            <pc:sldMk cId="1048478326" sldId="271"/>
            <ac:spMk id="44" creationId="{1104A545-5D46-4831-AB27-4FEAF6FA4B49}"/>
          </ac:spMkLst>
        </pc:spChg>
        <pc:spChg chg="mod">
          <ac:chgData name="Severin Kranz" userId="94d42ad5811cac59" providerId="LiveId" clId="{23B9C3B7-116B-4BAA-A0FD-96361862CF23}" dt="2019-02-13T23:47:29.156" v="3201" actId="1037"/>
          <ac:spMkLst>
            <pc:docMk/>
            <pc:sldMk cId="1048478326" sldId="271"/>
            <ac:spMk id="48" creationId="{2F788DF4-8D69-4092-A75E-BD8EB3E55CBE}"/>
          </ac:spMkLst>
        </pc:spChg>
        <pc:spChg chg="mod">
          <ac:chgData name="Severin Kranz" userId="94d42ad5811cac59" providerId="LiveId" clId="{23B9C3B7-116B-4BAA-A0FD-96361862CF23}" dt="2019-02-13T23:47:29.156" v="3201" actId="1037"/>
          <ac:spMkLst>
            <pc:docMk/>
            <pc:sldMk cId="1048478326" sldId="271"/>
            <ac:spMk id="55" creationId="{E0F7B05E-C53A-49F6-9A3D-65EF85826036}"/>
          </ac:spMkLst>
        </pc:spChg>
        <pc:spChg chg="mod">
          <ac:chgData name="Severin Kranz" userId="94d42ad5811cac59" providerId="LiveId" clId="{23B9C3B7-116B-4BAA-A0FD-96361862CF23}" dt="2019-02-13T23:47:29.156" v="3201" actId="1037"/>
          <ac:spMkLst>
            <pc:docMk/>
            <pc:sldMk cId="1048478326" sldId="271"/>
            <ac:spMk id="57" creationId="{923E5F84-88D8-4329-A501-C77BAF39EE44}"/>
          </ac:spMkLst>
        </pc:spChg>
        <pc:spChg chg="mod">
          <ac:chgData name="Severin Kranz" userId="94d42ad5811cac59" providerId="LiveId" clId="{23B9C3B7-116B-4BAA-A0FD-96361862CF23}" dt="2019-02-13T23:47:29.156" v="3201" actId="1037"/>
          <ac:spMkLst>
            <pc:docMk/>
            <pc:sldMk cId="1048478326" sldId="271"/>
            <ac:spMk id="58" creationId="{2946709B-A736-41C3-A55A-0D3E327CCE0F}"/>
          </ac:spMkLst>
        </pc:spChg>
        <pc:spChg chg="mod">
          <ac:chgData name="Severin Kranz" userId="94d42ad5811cac59" providerId="LiveId" clId="{23B9C3B7-116B-4BAA-A0FD-96361862CF23}" dt="2019-02-13T23:47:29.156" v="3201" actId="1037"/>
          <ac:spMkLst>
            <pc:docMk/>
            <pc:sldMk cId="1048478326" sldId="271"/>
            <ac:spMk id="59" creationId="{08730014-F87E-4FC5-9777-5B1E597C034E}"/>
          </ac:spMkLst>
        </pc:spChg>
        <pc:spChg chg="mod">
          <ac:chgData name="Severin Kranz" userId="94d42ad5811cac59" providerId="LiveId" clId="{23B9C3B7-116B-4BAA-A0FD-96361862CF23}" dt="2019-02-13T23:47:29.156" v="3201" actId="1037"/>
          <ac:spMkLst>
            <pc:docMk/>
            <pc:sldMk cId="1048478326" sldId="271"/>
            <ac:spMk id="61" creationId="{4638D217-BE73-4423-954D-39C7F0687966}"/>
          </ac:spMkLst>
        </pc:spChg>
        <pc:spChg chg="mod">
          <ac:chgData name="Severin Kranz" userId="94d42ad5811cac59" providerId="LiveId" clId="{23B9C3B7-116B-4BAA-A0FD-96361862CF23}" dt="2019-02-13T23:47:29.156" v="3201" actId="1037"/>
          <ac:spMkLst>
            <pc:docMk/>
            <pc:sldMk cId="1048478326" sldId="271"/>
            <ac:spMk id="62" creationId="{2FEC02C4-AACA-4AE2-BB38-546471F0BBCE}"/>
          </ac:spMkLst>
        </pc:spChg>
        <pc:spChg chg="mod">
          <ac:chgData name="Severin Kranz" userId="94d42ad5811cac59" providerId="LiveId" clId="{23B9C3B7-116B-4BAA-A0FD-96361862CF23}" dt="2019-02-13T23:47:29.156" v="3201" actId="1037"/>
          <ac:spMkLst>
            <pc:docMk/>
            <pc:sldMk cId="1048478326" sldId="271"/>
            <ac:spMk id="63" creationId="{DA524E11-E0C2-42E0-8CF4-615581A6E7E0}"/>
          </ac:spMkLst>
        </pc:spChg>
        <pc:spChg chg="mod">
          <ac:chgData name="Severin Kranz" userId="94d42ad5811cac59" providerId="LiveId" clId="{23B9C3B7-116B-4BAA-A0FD-96361862CF23}" dt="2019-02-13T23:47:29.156" v="3201" actId="1037"/>
          <ac:spMkLst>
            <pc:docMk/>
            <pc:sldMk cId="1048478326" sldId="271"/>
            <ac:spMk id="64" creationId="{D103B5C5-6531-4CBE-8C0E-9966CDAECBCB}"/>
          </ac:spMkLst>
        </pc:spChg>
        <pc:spChg chg="mod">
          <ac:chgData name="Severin Kranz" userId="94d42ad5811cac59" providerId="LiveId" clId="{23B9C3B7-116B-4BAA-A0FD-96361862CF23}" dt="2019-02-13T23:47:29.156" v="3201" actId="1037"/>
          <ac:spMkLst>
            <pc:docMk/>
            <pc:sldMk cId="1048478326" sldId="271"/>
            <ac:spMk id="68" creationId="{CE696E6B-F8CA-4749-8948-5A877AAC456C}"/>
          </ac:spMkLst>
        </pc:spChg>
        <pc:spChg chg="mod">
          <ac:chgData name="Severin Kranz" userId="94d42ad5811cac59" providerId="LiveId" clId="{23B9C3B7-116B-4BAA-A0FD-96361862CF23}" dt="2019-02-13T23:47:29.156" v="3201" actId="1037"/>
          <ac:spMkLst>
            <pc:docMk/>
            <pc:sldMk cId="1048478326" sldId="271"/>
            <ac:spMk id="69" creationId="{9F846C34-0142-4380-8B59-66CC9206ED60}"/>
          </ac:spMkLst>
        </pc:spChg>
        <pc:spChg chg="mod">
          <ac:chgData name="Severin Kranz" userId="94d42ad5811cac59" providerId="LiveId" clId="{23B9C3B7-116B-4BAA-A0FD-96361862CF23}" dt="2019-02-13T23:47:29.156" v="3201" actId="1037"/>
          <ac:spMkLst>
            <pc:docMk/>
            <pc:sldMk cId="1048478326" sldId="271"/>
            <ac:spMk id="70" creationId="{514D3C0B-F151-497D-A113-3439119C1DB9}"/>
          </ac:spMkLst>
        </pc:spChg>
        <pc:spChg chg="mod">
          <ac:chgData name="Severin Kranz" userId="94d42ad5811cac59" providerId="LiveId" clId="{23B9C3B7-116B-4BAA-A0FD-96361862CF23}" dt="2019-02-13T23:47:29.156" v="3201" actId="1037"/>
          <ac:spMkLst>
            <pc:docMk/>
            <pc:sldMk cId="1048478326" sldId="271"/>
            <ac:spMk id="73" creationId="{97E39A1F-466C-4E63-8DC8-4E4FB4A3E5E5}"/>
          </ac:spMkLst>
        </pc:spChg>
        <pc:spChg chg="mod">
          <ac:chgData name="Severin Kranz" userId="94d42ad5811cac59" providerId="LiveId" clId="{23B9C3B7-116B-4BAA-A0FD-96361862CF23}" dt="2019-02-13T23:47:29.156" v="3201" actId="1037"/>
          <ac:spMkLst>
            <pc:docMk/>
            <pc:sldMk cId="1048478326" sldId="271"/>
            <ac:spMk id="76" creationId="{571603F6-A5F3-4536-B6CB-A0AAFA18BC11}"/>
          </ac:spMkLst>
        </pc:spChg>
        <pc:spChg chg="mod">
          <ac:chgData name="Severin Kranz" userId="94d42ad5811cac59" providerId="LiveId" clId="{23B9C3B7-116B-4BAA-A0FD-96361862CF23}" dt="2019-02-13T23:47:29.156" v="3201" actId="1037"/>
          <ac:spMkLst>
            <pc:docMk/>
            <pc:sldMk cId="1048478326" sldId="271"/>
            <ac:spMk id="77" creationId="{44D14CC4-18DC-4CB2-A1F5-4B83AC04F78A}"/>
          </ac:spMkLst>
        </pc:spChg>
        <pc:spChg chg="mod">
          <ac:chgData name="Severin Kranz" userId="94d42ad5811cac59" providerId="LiveId" clId="{23B9C3B7-116B-4BAA-A0FD-96361862CF23}" dt="2019-02-13T23:47:29.156" v="3201" actId="1037"/>
          <ac:spMkLst>
            <pc:docMk/>
            <pc:sldMk cId="1048478326" sldId="271"/>
            <ac:spMk id="79" creationId="{5D20F8A6-8D79-4ABC-A797-9FD5193F3308}"/>
          </ac:spMkLst>
        </pc:spChg>
        <pc:spChg chg="mod">
          <ac:chgData name="Severin Kranz" userId="94d42ad5811cac59" providerId="LiveId" clId="{23B9C3B7-116B-4BAA-A0FD-96361862CF23}" dt="2019-02-13T23:47:29.156" v="3201" actId="1037"/>
          <ac:spMkLst>
            <pc:docMk/>
            <pc:sldMk cId="1048478326" sldId="271"/>
            <ac:spMk id="80" creationId="{6CAC190B-C6F3-469F-9347-8A866C89C71A}"/>
          </ac:spMkLst>
        </pc:spChg>
        <pc:spChg chg="mod">
          <ac:chgData name="Severin Kranz" userId="94d42ad5811cac59" providerId="LiveId" clId="{23B9C3B7-116B-4BAA-A0FD-96361862CF23}" dt="2019-02-13T23:47:29.156" v="3201" actId="1037"/>
          <ac:spMkLst>
            <pc:docMk/>
            <pc:sldMk cId="1048478326" sldId="271"/>
            <ac:spMk id="81" creationId="{F7620A5C-CD5E-43F0-B0E9-2250A343F76A}"/>
          </ac:spMkLst>
        </pc:spChg>
        <pc:spChg chg="mod">
          <ac:chgData name="Severin Kranz" userId="94d42ad5811cac59" providerId="LiveId" clId="{23B9C3B7-116B-4BAA-A0FD-96361862CF23}" dt="2019-02-13T23:47:29.156" v="3201" actId="1037"/>
          <ac:spMkLst>
            <pc:docMk/>
            <pc:sldMk cId="1048478326" sldId="271"/>
            <ac:spMk id="82" creationId="{777D8886-258C-4E04-8504-E006A17F7D4B}"/>
          </ac:spMkLst>
        </pc:spChg>
        <pc:spChg chg="mod">
          <ac:chgData name="Severin Kranz" userId="94d42ad5811cac59" providerId="LiveId" clId="{23B9C3B7-116B-4BAA-A0FD-96361862CF23}" dt="2019-02-13T23:47:29.156" v="3201" actId="1037"/>
          <ac:spMkLst>
            <pc:docMk/>
            <pc:sldMk cId="1048478326" sldId="271"/>
            <ac:spMk id="85" creationId="{0A12DA48-CD3C-41D2-9597-C5CC99E31888}"/>
          </ac:spMkLst>
        </pc:spChg>
        <pc:spChg chg="mod">
          <ac:chgData name="Severin Kranz" userId="94d42ad5811cac59" providerId="LiveId" clId="{23B9C3B7-116B-4BAA-A0FD-96361862CF23}" dt="2019-02-13T23:47:29.156" v="3201" actId="1037"/>
          <ac:spMkLst>
            <pc:docMk/>
            <pc:sldMk cId="1048478326" sldId="271"/>
            <ac:spMk id="86" creationId="{8354933B-5339-4A9A-9B4E-A2922273D102}"/>
          </ac:spMkLst>
        </pc:spChg>
        <pc:picChg chg="mod">
          <ac:chgData name="Severin Kranz" userId="94d42ad5811cac59" providerId="LiveId" clId="{23B9C3B7-116B-4BAA-A0FD-96361862CF23}" dt="2019-02-13T23:47:29.156" v="3201" actId="1037"/>
          <ac:picMkLst>
            <pc:docMk/>
            <pc:sldMk cId="1048478326" sldId="271"/>
            <ac:picMk id="3" creationId="{E645DFE5-1345-43E2-9088-4E6419F74221}"/>
          </ac:picMkLst>
        </pc:picChg>
        <pc:picChg chg="mod">
          <ac:chgData name="Severin Kranz" userId="94d42ad5811cac59" providerId="LiveId" clId="{23B9C3B7-116B-4BAA-A0FD-96361862CF23}" dt="2019-02-13T23:47:29.156" v="3201" actId="1037"/>
          <ac:picMkLst>
            <pc:docMk/>
            <pc:sldMk cId="1048478326" sldId="271"/>
            <ac:picMk id="8" creationId="{49C72938-C889-4C24-8DCF-EACAD46BF601}"/>
          </ac:picMkLst>
        </pc:picChg>
        <pc:picChg chg="mod">
          <ac:chgData name="Severin Kranz" userId="94d42ad5811cac59" providerId="LiveId" clId="{23B9C3B7-116B-4BAA-A0FD-96361862CF23}" dt="2019-02-13T23:47:29.156" v="3201" actId="1037"/>
          <ac:picMkLst>
            <pc:docMk/>
            <pc:sldMk cId="1048478326" sldId="271"/>
            <ac:picMk id="18" creationId="{FC657CBA-2AB5-4111-A5F5-0C0272F027AE}"/>
          </ac:picMkLst>
        </pc:picChg>
        <pc:picChg chg="mod">
          <ac:chgData name="Severin Kranz" userId="94d42ad5811cac59" providerId="LiveId" clId="{23B9C3B7-116B-4BAA-A0FD-96361862CF23}" dt="2019-02-13T23:47:29.156" v="3201" actId="1037"/>
          <ac:picMkLst>
            <pc:docMk/>
            <pc:sldMk cId="1048478326" sldId="271"/>
            <ac:picMk id="20" creationId="{FD652CD9-7892-41BB-B660-5D898C191800}"/>
          </ac:picMkLst>
        </pc:picChg>
        <pc:picChg chg="mod">
          <ac:chgData name="Severin Kranz" userId="94d42ad5811cac59" providerId="LiveId" clId="{23B9C3B7-116B-4BAA-A0FD-96361862CF23}" dt="2019-02-13T23:47:29.156" v="3201" actId="1037"/>
          <ac:picMkLst>
            <pc:docMk/>
            <pc:sldMk cId="1048478326" sldId="271"/>
            <ac:picMk id="26" creationId="{D7B17669-5CE1-4579-A70F-2DDF01DFDDC3}"/>
          </ac:picMkLst>
        </pc:picChg>
        <pc:picChg chg="mod">
          <ac:chgData name="Severin Kranz" userId="94d42ad5811cac59" providerId="LiveId" clId="{23B9C3B7-116B-4BAA-A0FD-96361862CF23}" dt="2019-02-13T23:47:29.156" v="3201" actId="1037"/>
          <ac:picMkLst>
            <pc:docMk/>
            <pc:sldMk cId="1048478326" sldId="271"/>
            <ac:picMk id="29" creationId="{7137469B-1F4C-474F-AC41-B550854673D5}"/>
          </ac:picMkLst>
        </pc:picChg>
        <pc:picChg chg="mod">
          <ac:chgData name="Severin Kranz" userId="94d42ad5811cac59" providerId="LiveId" clId="{23B9C3B7-116B-4BAA-A0FD-96361862CF23}" dt="2019-02-13T23:47:29.156" v="3201" actId="1037"/>
          <ac:picMkLst>
            <pc:docMk/>
            <pc:sldMk cId="1048478326" sldId="271"/>
            <ac:picMk id="39" creationId="{B655AC10-3133-4B16-A723-D95CA6EC4B1C}"/>
          </ac:picMkLst>
        </pc:picChg>
        <pc:picChg chg="mod">
          <ac:chgData name="Severin Kranz" userId="94d42ad5811cac59" providerId="LiveId" clId="{23B9C3B7-116B-4BAA-A0FD-96361862CF23}" dt="2019-02-13T23:47:29.156" v="3201" actId="1037"/>
          <ac:picMkLst>
            <pc:docMk/>
            <pc:sldMk cId="1048478326" sldId="271"/>
            <ac:picMk id="49" creationId="{9A207C35-4901-463E-8B11-774244BB791C}"/>
          </ac:picMkLst>
        </pc:picChg>
        <pc:picChg chg="mod">
          <ac:chgData name="Severin Kranz" userId="94d42ad5811cac59" providerId="LiveId" clId="{23B9C3B7-116B-4BAA-A0FD-96361862CF23}" dt="2019-02-13T23:47:29.156" v="3201" actId="1037"/>
          <ac:picMkLst>
            <pc:docMk/>
            <pc:sldMk cId="1048478326" sldId="271"/>
            <ac:picMk id="56" creationId="{6DEA15C5-C53F-40BE-9F08-952C5BD1D0A4}"/>
          </ac:picMkLst>
        </pc:picChg>
        <pc:picChg chg="mod">
          <ac:chgData name="Severin Kranz" userId="94d42ad5811cac59" providerId="LiveId" clId="{23B9C3B7-116B-4BAA-A0FD-96361862CF23}" dt="2019-02-13T23:47:29.156" v="3201" actId="1037"/>
          <ac:picMkLst>
            <pc:docMk/>
            <pc:sldMk cId="1048478326" sldId="271"/>
            <ac:picMk id="60" creationId="{1A79CC2E-C5DD-4172-8DA8-18CE89E6BABE}"/>
          </ac:picMkLst>
        </pc:picChg>
        <pc:picChg chg="mod">
          <ac:chgData name="Severin Kranz" userId="94d42ad5811cac59" providerId="LiveId" clId="{23B9C3B7-116B-4BAA-A0FD-96361862CF23}" dt="2019-02-13T23:47:29.156" v="3201" actId="1037"/>
          <ac:picMkLst>
            <pc:docMk/>
            <pc:sldMk cId="1048478326" sldId="271"/>
            <ac:picMk id="65" creationId="{8D570B2F-42A2-4DD0-AE0E-75C1A1590FCD}"/>
          </ac:picMkLst>
        </pc:picChg>
        <pc:picChg chg="mod">
          <ac:chgData name="Severin Kranz" userId="94d42ad5811cac59" providerId="LiveId" clId="{23B9C3B7-116B-4BAA-A0FD-96361862CF23}" dt="2019-02-13T23:47:29.156" v="3201" actId="1037"/>
          <ac:picMkLst>
            <pc:docMk/>
            <pc:sldMk cId="1048478326" sldId="271"/>
            <ac:picMk id="66" creationId="{8380F2A7-3E4B-4D4F-B281-39952B9CE482}"/>
          </ac:picMkLst>
        </pc:picChg>
        <pc:picChg chg="mod">
          <ac:chgData name="Severin Kranz" userId="94d42ad5811cac59" providerId="LiveId" clId="{23B9C3B7-116B-4BAA-A0FD-96361862CF23}" dt="2019-02-13T23:47:29.156" v="3201" actId="1037"/>
          <ac:picMkLst>
            <pc:docMk/>
            <pc:sldMk cId="1048478326" sldId="271"/>
            <ac:picMk id="67" creationId="{2D194FC1-E332-4ED4-9491-1B4A8F79DAE1}"/>
          </ac:picMkLst>
        </pc:picChg>
        <pc:picChg chg="mod">
          <ac:chgData name="Severin Kranz" userId="94d42ad5811cac59" providerId="LiveId" clId="{23B9C3B7-116B-4BAA-A0FD-96361862CF23}" dt="2019-02-13T23:47:29.156" v="3201" actId="1037"/>
          <ac:picMkLst>
            <pc:docMk/>
            <pc:sldMk cId="1048478326" sldId="271"/>
            <ac:picMk id="72" creationId="{1CFB09C6-019E-4D37-9157-C5EB39E0B5A3}"/>
          </ac:picMkLst>
        </pc:picChg>
        <pc:picChg chg="mod">
          <ac:chgData name="Severin Kranz" userId="94d42ad5811cac59" providerId="LiveId" clId="{23B9C3B7-116B-4BAA-A0FD-96361862CF23}" dt="2019-02-13T23:47:29.156" v="3201" actId="1037"/>
          <ac:picMkLst>
            <pc:docMk/>
            <pc:sldMk cId="1048478326" sldId="271"/>
            <ac:picMk id="74" creationId="{84207ECD-85C1-4A61-AF40-750C62787575}"/>
          </ac:picMkLst>
        </pc:picChg>
        <pc:picChg chg="mod">
          <ac:chgData name="Severin Kranz" userId="94d42ad5811cac59" providerId="LiveId" clId="{23B9C3B7-116B-4BAA-A0FD-96361862CF23}" dt="2019-02-13T23:47:29.156" v="3201" actId="1037"/>
          <ac:picMkLst>
            <pc:docMk/>
            <pc:sldMk cId="1048478326" sldId="271"/>
            <ac:picMk id="75" creationId="{F8056990-2C0B-4471-B543-9DE1E305F973}"/>
          </ac:picMkLst>
        </pc:picChg>
        <pc:picChg chg="mod">
          <ac:chgData name="Severin Kranz" userId="94d42ad5811cac59" providerId="LiveId" clId="{23B9C3B7-116B-4BAA-A0FD-96361862CF23}" dt="2019-02-13T23:47:29.156" v="3201" actId="1037"/>
          <ac:picMkLst>
            <pc:docMk/>
            <pc:sldMk cId="1048478326" sldId="271"/>
            <ac:picMk id="83" creationId="{C103550F-B22A-431B-AB36-969867145941}"/>
          </ac:picMkLst>
        </pc:picChg>
        <pc:picChg chg="mod">
          <ac:chgData name="Severin Kranz" userId="94d42ad5811cac59" providerId="LiveId" clId="{23B9C3B7-116B-4BAA-A0FD-96361862CF23}" dt="2019-02-13T23:47:29.156" v="3201" actId="1037"/>
          <ac:picMkLst>
            <pc:docMk/>
            <pc:sldMk cId="1048478326" sldId="271"/>
            <ac:picMk id="84" creationId="{1C18ABEE-AD7C-451F-A79B-CCA0F08A4D8C}"/>
          </ac:picMkLst>
        </pc:picChg>
        <pc:cxnChg chg="mod">
          <ac:chgData name="Severin Kranz" userId="94d42ad5811cac59" providerId="LiveId" clId="{23B9C3B7-116B-4BAA-A0FD-96361862CF23}" dt="2019-02-13T23:47:29.156" v="3201" actId="1037"/>
          <ac:cxnSpMkLst>
            <pc:docMk/>
            <pc:sldMk cId="1048478326" sldId="271"/>
            <ac:cxnSpMk id="50" creationId="{5CF1BE57-6803-41D2-9E7C-116DF9FDE72A}"/>
          </ac:cxnSpMkLst>
        </pc:cxnChg>
        <pc:cxnChg chg="mod">
          <ac:chgData name="Severin Kranz" userId="94d42ad5811cac59" providerId="LiveId" clId="{23B9C3B7-116B-4BAA-A0FD-96361862CF23}" dt="2019-02-13T23:47:29.156" v="3201" actId="1037"/>
          <ac:cxnSpMkLst>
            <pc:docMk/>
            <pc:sldMk cId="1048478326" sldId="271"/>
            <ac:cxnSpMk id="54" creationId="{B244E8CA-3652-431B-A9B3-B78591607129}"/>
          </ac:cxnSpMkLst>
        </pc:cxnChg>
        <pc:cxnChg chg="mod">
          <ac:chgData name="Severin Kranz" userId="94d42ad5811cac59" providerId="LiveId" clId="{23B9C3B7-116B-4BAA-A0FD-96361862CF23}" dt="2019-02-13T23:47:29.156" v="3201" actId="1037"/>
          <ac:cxnSpMkLst>
            <pc:docMk/>
            <pc:sldMk cId="1048478326" sldId="271"/>
            <ac:cxnSpMk id="78" creationId="{0E933113-EBBF-44A3-AAE4-C4E0CB498D63}"/>
          </ac:cxnSpMkLst>
        </pc:cxnChg>
      </pc:sldChg>
      <pc:sldChg chg="addSp delSp modSp add modTransition">
        <pc:chgData name="Severin Kranz" userId="94d42ad5811cac59" providerId="LiveId" clId="{23B9C3B7-116B-4BAA-A0FD-96361862CF23}" dt="2019-02-14T14:52:01.932" v="6453"/>
        <pc:sldMkLst>
          <pc:docMk/>
          <pc:sldMk cId="2654341315" sldId="271"/>
        </pc:sldMkLst>
        <pc:spChg chg="add mod">
          <ac:chgData name="Severin Kranz" userId="94d42ad5811cac59" providerId="LiveId" clId="{23B9C3B7-116B-4BAA-A0FD-96361862CF23}" dt="2019-02-14T13:31:27.530" v="4573" actId="1076"/>
          <ac:spMkLst>
            <pc:docMk/>
            <pc:sldMk cId="2654341315" sldId="271"/>
            <ac:spMk id="68" creationId="{E0EBF359-DA9B-40AB-844E-BAC49739C1A1}"/>
          </ac:spMkLst>
        </pc:spChg>
        <pc:spChg chg="add mod">
          <ac:chgData name="Severin Kranz" userId="94d42ad5811cac59" providerId="LiveId" clId="{23B9C3B7-116B-4BAA-A0FD-96361862CF23}" dt="2019-02-14T13:30:08.270" v="4471" actId="571"/>
          <ac:spMkLst>
            <pc:docMk/>
            <pc:sldMk cId="2654341315" sldId="271"/>
            <ac:spMk id="69" creationId="{14A48B60-606B-4355-84D4-F33C470242B5}"/>
          </ac:spMkLst>
        </pc:spChg>
        <pc:spChg chg="add mod">
          <ac:chgData name="Severin Kranz" userId="94d42ad5811cac59" providerId="LiveId" clId="{23B9C3B7-116B-4BAA-A0FD-96361862CF23}" dt="2019-02-14T13:42:45.728" v="4818" actId="1076"/>
          <ac:spMkLst>
            <pc:docMk/>
            <pc:sldMk cId="2654341315" sldId="271"/>
            <ac:spMk id="74" creationId="{FEE848C4-B2E0-4607-87F7-B1EA040D3343}"/>
          </ac:spMkLst>
        </pc:spChg>
        <pc:spChg chg="add mod">
          <ac:chgData name="Severin Kranz" userId="94d42ad5811cac59" providerId="LiveId" clId="{23B9C3B7-116B-4BAA-A0FD-96361862CF23}" dt="2019-02-14T13:32:05.130" v="4598" actId="1076"/>
          <ac:spMkLst>
            <pc:docMk/>
            <pc:sldMk cId="2654341315" sldId="271"/>
            <ac:spMk id="77" creationId="{F9022571-278B-4743-8DD1-04804C425983}"/>
          </ac:spMkLst>
        </pc:spChg>
        <pc:spChg chg="mod">
          <ac:chgData name="Severin Kranz" userId="94d42ad5811cac59" providerId="LiveId" clId="{23B9C3B7-116B-4BAA-A0FD-96361862CF23}" dt="2019-02-14T13:40:00.009" v="4732" actId="1076"/>
          <ac:spMkLst>
            <pc:docMk/>
            <pc:sldMk cId="2654341315" sldId="271"/>
            <ac:spMk id="83" creationId="{4A9B75B9-FD41-4F9B-8B06-6C71A5C8760C}"/>
          </ac:spMkLst>
        </pc:spChg>
        <pc:spChg chg="add mod">
          <ac:chgData name="Severin Kranz" userId="94d42ad5811cac59" providerId="LiveId" clId="{23B9C3B7-116B-4BAA-A0FD-96361862CF23}" dt="2019-02-14T13:38:53.423" v="4681" actId="20577"/>
          <ac:spMkLst>
            <pc:docMk/>
            <pc:sldMk cId="2654341315" sldId="271"/>
            <ac:spMk id="95" creationId="{EC8B0FA7-B25A-4CE4-A6E4-24B068512F86}"/>
          </ac:spMkLst>
        </pc:spChg>
        <pc:spChg chg="add mod">
          <ac:chgData name="Severin Kranz" userId="94d42ad5811cac59" providerId="LiveId" clId="{23B9C3B7-116B-4BAA-A0FD-96361862CF23}" dt="2019-02-14T13:40:16.002" v="4735" actId="1076"/>
          <ac:spMkLst>
            <pc:docMk/>
            <pc:sldMk cId="2654341315" sldId="271"/>
            <ac:spMk id="99" creationId="{D033FA11-04AA-428D-965B-728841CE4A56}"/>
          </ac:spMkLst>
        </pc:spChg>
        <pc:spChg chg="mod">
          <ac:chgData name="Severin Kranz" userId="94d42ad5811cac59" providerId="LiveId" clId="{23B9C3B7-116B-4BAA-A0FD-96361862CF23}" dt="2019-02-14T13:37:36.226" v="4637" actId="1076"/>
          <ac:spMkLst>
            <pc:docMk/>
            <pc:sldMk cId="2654341315" sldId="271"/>
            <ac:spMk id="106" creationId="{01652D75-F022-4DC1-9BE0-48EFA81B7DE3}"/>
          </ac:spMkLst>
        </pc:spChg>
        <pc:spChg chg="add mod">
          <ac:chgData name="Severin Kranz" userId="94d42ad5811cac59" providerId="LiveId" clId="{23B9C3B7-116B-4BAA-A0FD-96361862CF23}" dt="2019-02-14T13:40:24.960" v="4756" actId="20577"/>
          <ac:spMkLst>
            <pc:docMk/>
            <pc:sldMk cId="2654341315" sldId="271"/>
            <ac:spMk id="108" creationId="{8B9866A2-6B8C-42A0-BDC3-15769F610AE5}"/>
          </ac:spMkLst>
        </pc:spChg>
        <pc:spChg chg="mod">
          <ac:chgData name="Severin Kranz" userId="94d42ad5811cac59" providerId="LiveId" clId="{23B9C3B7-116B-4BAA-A0FD-96361862CF23}" dt="2019-02-14T13:36:00.323" v="4625" actId="207"/>
          <ac:spMkLst>
            <pc:docMk/>
            <pc:sldMk cId="2654341315" sldId="271"/>
            <ac:spMk id="129" creationId="{15188167-FD5F-46C8-88D9-CB7ED8890717}"/>
          </ac:spMkLst>
        </pc:spChg>
        <pc:spChg chg="mod">
          <ac:chgData name="Severin Kranz" userId="94d42ad5811cac59" providerId="LiveId" clId="{23B9C3B7-116B-4BAA-A0FD-96361862CF23}" dt="2019-02-14T13:35:16.968" v="4617" actId="1076"/>
          <ac:spMkLst>
            <pc:docMk/>
            <pc:sldMk cId="2654341315" sldId="271"/>
            <ac:spMk id="149" creationId="{62EC233F-DBD7-4C1A-8236-586AF12EEB1D}"/>
          </ac:spMkLst>
        </pc:spChg>
        <pc:spChg chg="mod">
          <ac:chgData name="Severin Kranz" userId="94d42ad5811cac59" providerId="LiveId" clId="{23B9C3B7-116B-4BAA-A0FD-96361862CF23}" dt="2019-02-14T13:35:27.389" v="4619" actId="1076"/>
          <ac:spMkLst>
            <pc:docMk/>
            <pc:sldMk cId="2654341315" sldId="271"/>
            <ac:spMk id="154" creationId="{6048D85A-186A-4896-8EDF-E223EEBA0BAB}"/>
          </ac:spMkLst>
        </pc:spChg>
        <pc:spChg chg="mod">
          <ac:chgData name="Severin Kranz" userId="94d42ad5811cac59" providerId="LiveId" clId="{23B9C3B7-116B-4BAA-A0FD-96361862CF23}" dt="2019-02-14T13:34:54.449" v="4612" actId="1076"/>
          <ac:spMkLst>
            <pc:docMk/>
            <pc:sldMk cId="2654341315" sldId="271"/>
            <ac:spMk id="159" creationId="{222A92BF-0117-4D03-A1E2-5C95C086B896}"/>
          </ac:spMkLst>
        </pc:spChg>
        <pc:spChg chg="mod">
          <ac:chgData name="Severin Kranz" userId="94d42ad5811cac59" providerId="LiveId" clId="{23B9C3B7-116B-4BAA-A0FD-96361862CF23}" dt="2019-02-14T13:30:41.521" v="4517" actId="1076"/>
          <ac:spMkLst>
            <pc:docMk/>
            <pc:sldMk cId="2654341315" sldId="271"/>
            <ac:spMk id="161" creationId="{983D461E-408E-4DB8-9CBF-C3F3E45793E1}"/>
          </ac:spMkLst>
        </pc:spChg>
        <pc:grpChg chg="mod">
          <ac:chgData name="Severin Kranz" userId="94d42ad5811cac59" providerId="LiveId" clId="{23B9C3B7-116B-4BAA-A0FD-96361862CF23}" dt="2019-02-14T13:48:23.846" v="4900" actId="1076"/>
          <ac:grpSpMkLst>
            <pc:docMk/>
            <pc:sldMk cId="2654341315" sldId="271"/>
            <ac:grpSpMk id="86" creationId="{4B91345B-BCC9-44F7-A157-EB2C68BE5165}"/>
          </ac:grpSpMkLst>
        </pc:grpChg>
        <pc:grpChg chg="mod">
          <ac:chgData name="Severin Kranz" userId="94d42ad5811cac59" providerId="LiveId" clId="{23B9C3B7-116B-4BAA-A0FD-96361862CF23}" dt="2019-02-14T13:48:26.016" v="4905" actId="1076"/>
          <ac:grpSpMkLst>
            <pc:docMk/>
            <pc:sldMk cId="2654341315" sldId="271"/>
            <ac:grpSpMk id="91" creationId="{F7E14003-FCB1-4BB3-89A9-7F4C187AEEED}"/>
          </ac:grpSpMkLst>
        </pc:grpChg>
        <pc:grpChg chg="mod">
          <ac:chgData name="Severin Kranz" userId="94d42ad5811cac59" providerId="LiveId" clId="{23B9C3B7-116B-4BAA-A0FD-96361862CF23}" dt="2019-02-14T13:48:24.006" v="4901" actId="1076"/>
          <ac:grpSpMkLst>
            <pc:docMk/>
            <pc:sldMk cId="2654341315" sldId="271"/>
            <ac:grpSpMk id="124" creationId="{98C09DDD-3BCA-4CD9-9D16-45034EAB28B5}"/>
          </ac:grpSpMkLst>
        </pc:grpChg>
        <pc:grpChg chg="add del mod">
          <ac:chgData name="Severin Kranz" userId="94d42ad5811cac59" providerId="LiveId" clId="{23B9C3B7-116B-4BAA-A0FD-96361862CF23}" dt="2019-02-14T13:35:41.381" v="4621" actId="478"/>
          <ac:grpSpMkLst>
            <pc:docMk/>
            <pc:sldMk cId="2654341315" sldId="271"/>
            <ac:grpSpMk id="126" creationId="{6192B841-2979-48D4-BC2F-B8EA391737F8}"/>
          </ac:grpSpMkLst>
        </pc:grpChg>
        <pc:grpChg chg="add del">
          <ac:chgData name="Severin Kranz" userId="94d42ad5811cac59" providerId="LiveId" clId="{23B9C3B7-116B-4BAA-A0FD-96361862CF23}" dt="2019-02-14T13:35:46.259" v="4623" actId="478"/>
          <ac:grpSpMkLst>
            <pc:docMk/>
            <pc:sldMk cId="2654341315" sldId="271"/>
            <ac:grpSpMk id="128" creationId="{67025202-BF0C-4495-86E9-FB869F403472}"/>
          </ac:grpSpMkLst>
        </pc:grpChg>
        <pc:picChg chg="add del mod">
          <ac:chgData name="Severin Kranz" userId="94d42ad5811cac59" providerId="LiveId" clId="{23B9C3B7-116B-4BAA-A0FD-96361862CF23}" dt="2019-02-14T13:36:03.748" v="4626" actId="1076"/>
          <ac:picMkLst>
            <pc:docMk/>
            <pc:sldMk cId="2654341315" sldId="271"/>
            <ac:picMk id="130" creationId="{CA44EE06-20BE-4B52-8E38-CDE78227200B}"/>
          </ac:picMkLst>
        </pc:picChg>
        <pc:picChg chg="mod">
          <ac:chgData name="Severin Kranz" userId="94d42ad5811cac59" providerId="LiveId" clId="{23B9C3B7-116B-4BAA-A0FD-96361862CF23}" dt="2019-02-14T13:35:16.968" v="4617" actId="1076"/>
          <ac:picMkLst>
            <pc:docMk/>
            <pc:sldMk cId="2654341315" sldId="271"/>
            <ac:picMk id="138" creationId="{F4AD07F1-7A15-4680-A7A3-BE7656E66EC9}"/>
          </ac:picMkLst>
        </pc:picChg>
        <pc:cxnChg chg="add mod">
          <ac:chgData name="Severin Kranz" userId="94d42ad5811cac59" providerId="LiveId" clId="{23B9C3B7-116B-4BAA-A0FD-96361862CF23}" dt="2019-02-14T13:48:26.016" v="4905" actId="1076"/>
          <ac:cxnSpMkLst>
            <pc:docMk/>
            <pc:sldMk cId="2654341315" sldId="271"/>
            <ac:cxnSpMk id="33" creationId="{83AB3A82-C997-4FEB-907F-369E475C07F7}"/>
          </ac:cxnSpMkLst>
        </pc:cxnChg>
        <pc:cxnChg chg="add mod">
          <ac:chgData name="Severin Kranz" userId="94d42ad5811cac59" providerId="LiveId" clId="{23B9C3B7-116B-4BAA-A0FD-96361862CF23}" dt="2019-02-14T13:48:26.016" v="4905" actId="1076"/>
          <ac:cxnSpMkLst>
            <pc:docMk/>
            <pc:sldMk cId="2654341315" sldId="271"/>
            <ac:cxnSpMk id="38" creationId="{8A1940B6-F537-4474-BC96-E91865FA4005}"/>
          </ac:cxnSpMkLst>
        </pc:cxnChg>
        <pc:cxnChg chg="add mod">
          <ac:chgData name="Severin Kranz" userId="94d42ad5811cac59" providerId="LiveId" clId="{23B9C3B7-116B-4BAA-A0FD-96361862CF23}" dt="2019-02-14T13:48:23.846" v="4900" actId="1076"/>
          <ac:cxnSpMkLst>
            <pc:docMk/>
            <pc:sldMk cId="2654341315" sldId="271"/>
            <ac:cxnSpMk id="46" creationId="{9E12E87A-C9E1-4A61-927C-697768C8DAFC}"/>
          </ac:cxnSpMkLst>
        </pc:cxnChg>
        <pc:cxnChg chg="add mod">
          <ac:chgData name="Severin Kranz" userId="94d42ad5811cac59" providerId="LiveId" clId="{23B9C3B7-116B-4BAA-A0FD-96361862CF23}" dt="2019-02-14T13:34:18.934" v="4605" actId="208"/>
          <ac:cxnSpMkLst>
            <pc:docMk/>
            <pc:sldMk cId="2654341315" sldId="271"/>
            <ac:cxnSpMk id="75" creationId="{1F622CA8-3BD2-4DCA-894E-2F54072C690B}"/>
          </ac:cxnSpMkLst>
        </pc:cxnChg>
        <pc:cxnChg chg="add mod">
          <ac:chgData name="Severin Kranz" userId="94d42ad5811cac59" providerId="LiveId" clId="{23B9C3B7-116B-4BAA-A0FD-96361862CF23}" dt="2019-02-14T13:41:05.325" v="4757" actId="208"/>
          <ac:cxnSpMkLst>
            <pc:docMk/>
            <pc:sldMk cId="2654341315" sldId="271"/>
            <ac:cxnSpMk id="88" creationId="{3CCEE281-16E7-466B-9213-565C5CC8E77F}"/>
          </ac:cxnSpMkLst>
        </pc:cxnChg>
        <pc:cxnChg chg="mod">
          <ac:chgData name="Severin Kranz" userId="94d42ad5811cac59" providerId="LiveId" clId="{23B9C3B7-116B-4BAA-A0FD-96361862CF23}" dt="2019-02-14T13:41:19.105" v="4759" actId="208"/>
          <ac:cxnSpMkLst>
            <pc:docMk/>
            <pc:sldMk cId="2654341315" sldId="271"/>
            <ac:cxnSpMk id="93" creationId="{0ACE3BE6-F6C5-4632-80D9-B98ABA274B49}"/>
          </ac:cxnSpMkLst>
        </pc:cxnChg>
        <pc:cxnChg chg="add del mod">
          <ac:chgData name="Severin Kranz" userId="94d42ad5811cac59" providerId="LiveId" clId="{23B9C3B7-116B-4BAA-A0FD-96361862CF23}" dt="2019-02-14T13:39:08.781" v="4685" actId="478"/>
          <ac:cxnSpMkLst>
            <pc:docMk/>
            <pc:sldMk cId="2654341315" sldId="271"/>
            <ac:cxnSpMk id="96" creationId="{A9C70907-9982-4BA1-973C-07AD7DB2F3BA}"/>
          </ac:cxnSpMkLst>
        </pc:cxnChg>
        <pc:cxnChg chg="add mod">
          <ac:chgData name="Severin Kranz" userId="94d42ad5811cac59" providerId="LiveId" clId="{23B9C3B7-116B-4BAA-A0FD-96361862CF23}" dt="2019-02-14T13:48:24.006" v="4901" actId="1076"/>
          <ac:cxnSpMkLst>
            <pc:docMk/>
            <pc:sldMk cId="2654341315" sldId="271"/>
            <ac:cxnSpMk id="100" creationId="{D79CE5C2-5DB8-4E1B-BBDF-132BAFF305F5}"/>
          </ac:cxnSpMkLst>
        </pc:cxnChg>
        <pc:cxnChg chg="del mod">
          <ac:chgData name="Severin Kranz" userId="94d42ad5811cac59" providerId="LiveId" clId="{23B9C3B7-116B-4BAA-A0FD-96361862CF23}" dt="2019-02-14T13:37:37.625" v="4638" actId="478"/>
          <ac:cxnSpMkLst>
            <pc:docMk/>
            <pc:sldMk cId="2654341315" sldId="271"/>
            <ac:cxnSpMk id="103" creationId="{DFDFA1C3-6631-4E74-B514-F09C9BF030FA}"/>
          </ac:cxnSpMkLst>
        </pc:cxnChg>
        <pc:cxnChg chg="mod">
          <ac:chgData name="Severin Kranz" userId="94d42ad5811cac59" providerId="LiveId" clId="{23B9C3B7-116B-4BAA-A0FD-96361862CF23}" dt="2019-02-14T13:48:24.985" v="4903" actId="14100"/>
          <ac:cxnSpMkLst>
            <pc:docMk/>
            <pc:sldMk cId="2654341315" sldId="271"/>
            <ac:cxnSpMk id="107" creationId="{03F854AB-BB6D-45D0-8124-BEA31C59C550}"/>
          </ac:cxnSpMkLst>
        </pc:cxnChg>
        <pc:cxnChg chg="add mod">
          <ac:chgData name="Severin Kranz" userId="94d42ad5811cac59" providerId="LiveId" clId="{23B9C3B7-116B-4BAA-A0FD-96361862CF23}" dt="2019-02-14T13:48:23.846" v="4900" actId="1076"/>
          <ac:cxnSpMkLst>
            <pc:docMk/>
            <pc:sldMk cId="2654341315" sldId="271"/>
            <ac:cxnSpMk id="113" creationId="{20CEA041-DD78-40B9-9415-D1646B1941FC}"/>
          </ac:cxnSpMkLst>
        </pc:cxnChg>
        <pc:cxnChg chg="add mod">
          <ac:chgData name="Severin Kranz" userId="94d42ad5811cac59" providerId="LiveId" clId="{23B9C3B7-116B-4BAA-A0FD-96361862CF23}" dt="2019-02-14T13:48:23.846" v="4900" actId="1076"/>
          <ac:cxnSpMkLst>
            <pc:docMk/>
            <pc:sldMk cId="2654341315" sldId="271"/>
            <ac:cxnSpMk id="114" creationId="{2D64A0FC-C8EC-4443-B872-924FDB4A8680}"/>
          </ac:cxnSpMkLst>
        </pc:cxnChg>
        <pc:cxnChg chg="mod">
          <ac:chgData name="Severin Kranz" userId="94d42ad5811cac59" providerId="LiveId" clId="{23B9C3B7-116B-4BAA-A0FD-96361862CF23}" dt="2019-02-14T13:41:16.188" v="4758" actId="208"/>
          <ac:cxnSpMkLst>
            <pc:docMk/>
            <pc:sldMk cId="2654341315" sldId="271"/>
            <ac:cxnSpMk id="132" creationId="{3DF13157-B8FD-457E-91A9-1FBD6570DE81}"/>
          </ac:cxnSpMkLst>
        </pc:cxnChg>
        <pc:cxnChg chg="mod">
          <ac:chgData name="Severin Kranz" userId="94d42ad5811cac59" providerId="LiveId" clId="{23B9C3B7-116B-4BAA-A0FD-96361862CF23}" dt="2019-02-14T13:41:22.102" v="4760" actId="208"/>
          <ac:cxnSpMkLst>
            <pc:docMk/>
            <pc:sldMk cId="2654341315" sldId="271"/>
            <ac:cxnSpMk id="142" creationId="{F20F057C-1DFE-49CE-B5A4-BADA8BADC6F3}"/>
          </ac:cxnSpMkLst>
        </pc:cxnChg>
        <pc:cxnChg chg="mod">
          <ac:chgData name="Severin Kranz" userId="94d42ad5811cac59" providerId="LiveId" clId="{23B9C3B7-116B-4BAA-A0FD-96361862CF23}" dt="2019-02-14T13:36:17.481" v="4627" actId="208"/>
          <ac:cxnSpMkLst>
            <pc:docMk/>
            <pc:sldMk cId="2654341315" sldId="271"/>
            <ac:cxnSpMk id="158" creationId="{A665812F-E423-4E6C-B620-6BD4DE56BE9D}"/>
          </ac:cxnSpMkLst>
        </pc:cxnChg>
        <pc:cxnChg chg="mod">
          <ac:chgData name="Severin Kranz" userId="94d42ad5811cac59" providerId="LiveId" clId="{23B9C3B7-116B-4BAA-A0FD-96361862CF23}" dt="2019-02-14T13:28:40.383" v="4424" actId="14100"/>
          <ac:cxnSpMkLst>
            <pc:docMk/>
            <pc:sldMk cId="2654341315" sldId="271"/>
            <ac:cxnSpMk id="160" creationId="{61EE9F14-487C-44DB-B275-3FE930BC0B1E}"/>
          </ac:cxnSpMkLst>
        </pc:cxnChg>
        <pc:cxnChg chg="mod">
          <ac:chgData name="Severin Kranz" userId="94d42ad5811cac59" providerId="LiveId" clId="{23B9C3B7-116B-4BAA-A0FD-96361862CF23}" dt="2019-02-14T13:34:18.934" v="4605" actId="208"/>
          <ac:cxnSpMkLst>
            <pc:docMk/>
            <pc:sldMk cId="2654341315" sldId="271"/>
            <ac:cxnSpMk id="172" creationId="{C19DD0B3-58D5-4A6C-8807-50084928B5A7}"/>
          </ac:cxnSpMkLst>
        </pc:cxnChg>
        <pc:cxnChg chg="mod">
          <ac:chgData name="Severin Kranz" userId="94d42ad5811cac59" providerId="LiveId" clId="{23B9C3B7-116B-4BAA-A0FD-96361862CF23}" dt="2019-02-14T13:34:22.692" v="4606" actId="208"/>
          <ac:cxnSpMkLst>
            <pc:docMk/>
            <pc:sldMk cId="2654341315" sldId="271"/>
            <ac:cxnSpMk id="177" creationId="{010C42B7-C27C-4299-B9C9-4B5F2E625D0A}"/>
          </ac:cxnSpMkLst>
        </pc:cxnChg>
        <pc:cxnChg chg="del mod">
          <ac:chgData name="Severin Kranz" userId="94d42ad5811cac59" providerId="LiveId" clId="{23B9C3B7-116B-4BAA-A0FD-96361862CF23}" dt="2019-02-14T13:42:48.586" v="4819" actId="478"/>
          <ac:cxnSpMkLst>
            <pc:docMk/>
            <pc:sldMk cId="2654341315" sldId="271"/>
            <ac:cxnSpMk id="179" creationId="{F0063876-6B42-43E3-887E-54CA2A7A2706}"/>
          </ac:cxnSpMkLst>
        </pc:cxnChg>
        <pc:cxnChg chg="del mod">
          <ac:chgData name="Severin Kranz" userId="94d42ad5811cac59" providerId="LiveId" clId="{23B9C3B7-116B-4BAA-A0FD-96361862CF23}" dt="2019-02-14T13:35:01.189" v="4613" actId="478"/>
          <ac:cxnSpMkLst>
            <pc:docMk/>
            <pc:sldMk cId="2654341315" sldId="271"/>
            <ac:cxnSpMk id="180" creationId="{6A3012E8-AECB-4C8B-B18E-7650ED3AE145}"/>
          </ac:cxnSpMkLst>
        </pc:cxnChg>
      </pc:sldChg>
      <pc:sldChg chg="modSp add modTransition">
        <pc:chgData name="Severin Kranz" userId="94d42ad5811cac59" providerId="LiveId" clId="{23B9C3B7-116B-4BAA-A0FD-96361862CF23}" dt="2019-02-14T14:52:01.932" v="6453"/>
        <pc:sldMkLst>
          <pc:docMk/>
          <pc:sldMk cId="3357863902" sldId="272"/>
        </pc:sldMkLst>
        <pc:spChg chg="mod">
          <ac:chgData name="Severin Kranz" userId="94d42ad5811cac59" providerId="LiveId" clId="{23B9C3B7-116B-4BAA-A0FD-96361862CF23}" dt="2019-02-14T13:46:27.543" v="4889" actId="1076"/>
          <ac:spMkLst>
            <pc:docMk/>
            <pc:sldMk cId="3357863902" sldId="272"/>
            <ac:spMk id="69" creationId="{14A48B60-606B-4355-84D4-F33C470242B5}"/>
          </ac:spMkLst>
        </pc:spChg>
        <pc:spChg chg="mod">
          <ac:chgData name="Severin Kranz" userId="94d42ad5811cac59" providerId="LiveId" clId="{23B9C3B7-116B-4BAA-A0FD-96361862CF23}" dt="2019-02-14T13:45:18.701" v="4855" actId="1076"/>
          <ac:spMkLst>
            <pc:docMk/>
            <pc:sldMk cId="3357863902" sldId="272"/>
            <ac:spMk id="70" creationId="{48DBAD1C-7D45-4535-BE9E-83528C3C5C00}"/>
          </ac:spMkLst>
        </pc:spChg>
        <pc:spChg chg="mod">
          <ac:chgData name="Severin Kranz" userId="94d42ad5811cac59" providerId="LiveId" clId="{23B9C3B7-116B-4BAA-A0FD-96361862CF23}" dt="2019-02-14T13:45:35.549" v="4883" actId="1036"/>
          <ac:spMkLst>
            <pc:docMk/>
            <pc:sldMk cId="3357863902" sldId="272"/>
            <ac:spMk id="95" creationId="{EC8B0FA7-B25A-4CE4-A6E4-24B068512F86}"/>
          </ac:spMkLst>
        </pc:spChg>
        <pc:spChg chg="mod">
          <ac:chgData name="Severin Kranz" userId="94d42ad5811cac59" providerId="LiveId" clId="{23B9C3B7-116B-4BAA-A0FD-96361862CF23}" dt="2019-02-14T13:45:35.549" v="4883" actId="1036"/>
          <ac:spMkLst>
            <pc:docMk/>
            <pc:sldMk cId="3357863902" sldId="272"/>
            <ac:spMk id="99" creationId="{D033FA11-04AA-428D-965B-728841CE4A56}"/>
          </ac:spMkLst>
        </pc:spChg>
        <pc:spChg chg="mod">
          <ac:chgData name="Severin Kranz" userId="94d42ad5811cac59" providerId="LiveId" clId="{23B9C3B7-116B-4BAA-A0FD-96361862CF23}" dt="2019-02-14T13:45:35.549" v="4883" actId="1036"/>
          <ac:spMkLst>
            <pc:docMk/>
            <pc:sldMk cId="3357863902" sldId="272"/>
            <ac:spMk id="108" creationId="{8B9866A2-6B8C-42A0-BDC3-15769F610AE5}"/>
          </ac:spMkLst>
        </pc:spChg>
        <pc:spChg chg="mod">
          <ac:chgData name="Severin Kranz" userId="94d42ad5811cac59" providerId="LiveId" clId="{23B9C3B7-116B-4BAA-A0FD-96361862CF23}" dt="2019-02-14T13:45:52.490" v="4885" actId="1076"/>
          <ac:spMkLst>
            <pc:docMk/>
            <pc:sldMk cId="3357863902" sldId="272"/>
            <ac:spMk id="149" creationId="{62EC233F-DBD7-4C1A-8236-586AF12EEB1D}"/>
          </ac:spMkLst>
        </pc:spChg>
        <pc:grpChg chg="mod">
          <ac:chgData name="Severin Kranz" userId="94d42ad5811cac59" providerId="LiveId" clId="{23B9C3B7-116B-4BAA-A0FD-96361862CF23}" dt="2019-02-14T13:45:35.549" v="4883" actId="1036"/>
          <ac:grpSpMkLst>
            <pc:docMk/>
            <pc:sldMk cId="3357863902" sldId="272"/>
            <ac:grpSpMk id="86" creationId="{4B91345B-BCC9-44F7-A157-EB2C68BE5165}"/>
          </ac:grpSpMkLst>
        </pc:grpChg>
        <pc:grpChg chg="mod">
          <ac:chgData name="Severin Kranz" userId="94d42ad5811cac59" providerId="LiveId" clId="{23B9C3B7-116B-4BAA-A0FD-96361862CF23}" dt="2019-02-14T13:46:01.996" v="4887" actId="1076"/>
          <ac:grpSpMkLst>
            <pc:docMk/>
            <pc:sldMk cId="3357863902" sldId="272"/>
            <ac:grpSpMk id="87" creationId="{1D9E6BB7-0ABE-4F16-8944-764A5C3AA5F8}"/>
          </ac:grpSpMkLst>
        </pc:grpChg>
        <pc:grpChg chg="mod">
          <ac:chgData name="Severin Kranz" userId="94d42ad5811cac59" providerId="LiveId" clId="{23B9C3B7-116B-4BAA-A0FD-96361862CF23}" dt="2019-02-14T13:45:17.441" v="4854" actId="1076"/>
          <ac:grpSpMkLst>
            <pc:docMk/>
            <pc:sldMk cId="3357863902" sldId="272"/>
            <ac:grpSpMk id="90" creationId="{25C7C304-E409-425B-86D7-07CE41B44A70}"/>
          </ac:grpSpMkLst>
        </pc:grpChg>
        <pc:grpChg chg="mod">
          <ac:chgData name="Severin Kranz" userId="94d42ad5811cac59" providerId="LiveId" clId="{23B9C3B7-116B-4BAA-A0FD-96361862CF23}" dt="2019-02-14T13:45:35.549" v="4883" actId="1036"/>
          <ac:grpSpMkLst>
            <pc:docMk/>
            <pc:sldMk cId="3357863902" sldId="272"/>
            <ac:grpSpMk id="91" creationId="{F7E14003-FCB1-4BB3-89A9-7F4C187AEEED}"/>
          </ac:grpSpMkLst>
        </pc:grpChg>
        <pc:grpChg chg="mod">
          <ac:chgData name="Severin Kranz" userId="94d42ad5811cac59" providerId="LiveId" clId="{23B9C3B7-116B-4BAA-A0FD-96361862CF23}" dt="2019-02-14T13:45:35.549" v="4883" actId="1036"/>
          <ac:grpSpMkLst>
            <pc:docMk/>
            <pc:sldMk cId="3357863902" sldId="272"/>
            <ac:grpSpMk id="124" creationId="{98C09DDD-3BCA-4CD9-9D16-45034EAB28B5}"/>
          </ac:grpSpMkLst>
        </pc:grpChg>
        <pc:grpChg chg="mod">
          <ac:chgData name="Severin Kranz" userId="94d42ad5811cac59" providerId="LiveId" clId="{23B9C3B7-116B-4BAA-A0FD-96361862CF23}" dt="2019-02-14T13:44:21.445" v="4830" actId="1076"/>
          <ac:grpSpMkLst>
            <pc:docMk/>
            <pc:sldMk cId="3357863902" sldId="272"/>
            <ac:grpSpMk id="126" creationId="{6192B841-2979-48D4-BC2F-B8EA391737F8}"/>
          </ac:grpSpMkLst>
        </pc:grpChg>
        <pc:picChg chg="mod">
          <ac:chgData name="Severin Kranz" userId="94d42ad5811cac59" providerId="LiveId" clId="{23B9C3B7-116B-4BAA-A0FD-96361862CF23}" dt="2019-02-14T13:45:18.701" v="4855" actId="1076"/>
          <ac:picMkLst>
            <pc:docMk/>
            <pc:sldMk cId="3357863902" sldId="272"/>
            <ac:picMk id="67" creationId="{A4110F2F-2A6C-441A-BF9A-D0533DB437C0}"/>
          </ac:picMkLst>
        </pc:picChg>
        <pc:picChg chg="mod">
          <ac:chgData name="Severin Kranz" userId="94d42ad5811cac59" providerId="LiveId" clId="{23B9C3B7-116B-4BAA-A0FD-96361862CF23}" dt="2019-02-14T13:45:52.490" v="4885" actId="1076"/>
          <ac:picMkLst>
            <pc:docMk/>
            <pc:sldMk cId="3357863902" sldId="272"/>
            <ac:picMk id="138" creationId="{F4AD07F1-7A15-4680-A7A3-BE7656E66EC9}"/>
          </ac:picMkLst>
        </pc:picChg>
        <pc:picChg chg="mod">
          <ac:chgData name="Severin Kranz" userId="94d42ad5811cac59" providerId="LiveId" clId="{23B9C3B7-116B-4BAA-A0FD-96361862CF23}" dt="2019-02-14T13:45:18.701" v="4855" actId="1076"/>
          <ac:picMkLst>
            <pc:docMk/>
            <pc:sldMk cId="3357863902" sldId="272"/>
            <ac:picMk id="140" creationId="{73B290CF-60CF-4907-AE98-B654881CCBFA}"/>
          </ac:picMkLst>
        </pc:picChg>
        <pc:cxnChg chg="mod">
          <ac:chgData name="Severin Kranz" userId="94d42ad5811cac59" providerId="LiveId" clId="{23B9C3B7-116B-4BAA-A0FD-96361862CF23}" dt="2019-02-14T13:45:35.549" v="4883" actId="1036"/>
          <ac:cxnSpMkLst>
            <pc:docMk/>
            <pc:sldMk cId="3357863902" sldId="272"/>
            <ac:cxnSpMk id="33" creationId="{83AB3A82-C997-4FEB-907F-369E475C07F7}"/>
          </ac:cxnSpMkLst>
        </pc:cxnChg>
        <pc:cxnChg chg="mod">
          <ac:chgData name="Severin Kranz" userId="94d42ad5811cac59" providerId="LiveId" clId="{23B9C3B7-116B-4BAA-A0FD-96361862CF23}" dt="2019-02-14T13:45:35.549" v="4883" actId="1036"/>
          <ac:cxnSpMkLst>
            <pc:docMk/>
            <pc:sldMk cId="3357863902" sldId="272"/>
            <ac:cxnSpMk id="38" creationId="{8A1940B6-F537-4474-BC96-E91865FA4005}"/>
          </ac:cxnSpMkLst>
        </pc:cxnChg>
        <pc:cxnChg chg="mod">
          <ac:chgData name="Severin Kranz" userId="94d42ad5811cac59" providerId="LiveId" clId="{23B9C3B7-116B-4BAA-A0FD-96361862CF23}" dt="2019-02-14T13:45:35.549" v="4883" actId="1036"/>
          <ac:cxnSpMkLst>
            <pc:docMk/>
            <pc:sldMk cId="3357863902" sldId="272"/>
            <ac:cxnSpMk id="46" creationId="{9E12E87A-C9E1-4A61-927C-697768C8DAFC}"/>
          </ac:cxnSpMkLst>
        </pc:cxnChg>
        <pc:cxnChg chg="mod">
          <ac:chgData name="Severin Kranz" userId="94d42ad5811cac59" providerId="LiveId" clId="{23B9C3B7-116B-4BAA-A0FD-96361862CF23}" dt="2019-02-14T13:46:08.851" v="4888" actId="14100"/>
          <ac:cxnSpMkLst>
            <pc:docMk/>
            <pc:sldMk cId="3357863902" sldId="272"/>
            <ac:cxnSpMk id="75" creationId="{1F622CA8-3BD2-4DCA-894E-2F54072C690B}"/>
          </ac:cxnSpMkLst>
        </pc:cxnChg>
        <pc:cxnChg chg="mod">
          <ac:chgData name="Severin Kranz" userId="94d42ad5811cac59" providerId="LiveId" clId="{23B9C3B7-116B-4BAA-A0FD-96361862CF23}" dt="2019-02-14T13:45:35.549" v="4883" actId="1036"/>
          <ac:cxnSpMkLst>
            <pc:docMk/>
            <pc:sldMk cId="3357863902" sldId="272"/>
            <ac:cxnSpMk id="100" creationId="{D79CE5C2-5DB8-4E1B-BBDF-132BAFF305F5}"/>
          </ac:cxnSpMkLst>
        </pc:cxnChg>
        <pc:cxnChg chg="mod">
          <ac:chgData name="Severin Kranz" userId="94d42ad5811cac59" providerId="LiveId" clId="{23B9C3B7-116B-4BAA-A0FD-96361862CF23}" dt="2019-02-14T13:45:35.549" v="4883" actId="1036"/>
          <ac:cxnSpMkLst>
            <pc:docMk/>
            <pc:sldMk cId="3357863902" sldId="272"/>
            <ac:cxnSpMk id="107" creationId="{03F854AB-BB6D-45D0-8124-BEA31C59C550}"/>
          </ac:cxnSpMkLst>
        </pc:cxnChg>
        <pc:cxnChg chg="mod">
          <ac:chgData name="Severin Kranz" userId="94d42ad5811cac59" providerId="LiveId" clId="{23B9C3B7-116B-4BAA-A0FD-96361862CF23}" dt="2019-02-14T13:45:35.549" v="4883" actId="1036"/>
          <ac:cxnSpMkLst>
            <pc:docMk/>
            <pc:sldMk cId="3357863902" sldId="272"/>
            <ac:cxnSpMk id="113" creationId="{20CEA041-DD78-40B9-9415-D1646B1941FC}"/>
          </ac:cxnSpMkLst>
        </pc:cxnChg>
        <pc:cxnChg chg="mod">
          <ac:chgData name="Severin Kranz" userId="94d42ad5811cac59" providerId="LiveId" clId="{23B9C3B7-116B-4BAA-A0FD-96361862CF23}" dt="2019-02-14T13:45:35.549" v="4883" actId="1036"/>
          <ac:cxnSpMkLst>
            <pc:docMk/>
            <pc:sldMk cId="3357863902" sldId="272"/>
            <ac:cxnSpMk id="114" creationId="{2D64A0FC-C8EC-4443-B872-924FDB4A8680}"/>
          </ac:cxnSpMkLst>
        </pc:cxnChg>
        <pc:cxnChg chg="mod">
          <ac:chgData name="Severin Kranz" userId="94d42ad5811cac59" providerId="LiveId" clId="{23B9C3B7-116B-4BAA-A0FD-96361862CF23}" dt="2019-02-14T13:45:52.490" v="4885" actId="1076"/>
          <ac:cxnSpMkLst>
            <pc:docMk/>
            <pc:sldMk cId="3357863902" sldId="272"/>
            <ac:cxnSpMk id="158" creationId="{A665812F-E423-4E6C-B620-6BD4DE56BE9D}"/>
          </ac:cxnSpMkLst>
        </pc:cxnChg>
        <pc:cxnChg chg="mod">
          <ac:chgData name="Severin Kranz" userId="94d42ad5811cac59" providerId="LiveId" clId="{23B9C3B7-116B-4BAA-A0FD-96361862CF23}" dt="2019-02-14T13:46:27.543" v="4889" actId="1076"/>
          <ac:cxnSpMkLst>
            <pc:docMk/>
            <pc:sldMk cId="3357863902" sldId="272"/>
            <ac:cxnSpMk id="160" creationId="{61EE9F14-487C-44DB-B275-3FE930BC0B1E}"/>
          </ac:cxnSpMkLst>
        </pc:cxnChg>
      </pc:sldChg>
      <pc:sldChg chg="modSp add del modTransition">
        <pc:chgData name="Severin Kranz" userId="94d42ad5811cac59" providerId="LiveId" clId="{23B9C3B7-116B-4BAA-A0FD-96361862CF23}" dt="2019-02-13T23:47:29.460" v="3202"/>
        <pc:sldMkLst>
          <pc:docMk/>
          <pc:sldMk cId="3942794276" sldId="272"/>
        </pc:sldMkLst>
        <pc:spChg chg="mod">
          <ac:chgData name="Severin Kranz" userId="94d42ad5811cac59" providerId="LiveId" clId="{23B9C3B7-116B-4BAA-A0FD-96361862CF23}" dt="2019-02-13T23:47:28.615" v="3199" actId="1076"/>
          <ac:spMkLst>
            <pc:docMk/>
            <pc:sldMk cId="3942794276" sldId="272"/>
            <ac:spMk id="4" creationId="{AC382777-93FC-431D-8186-44A14FDB1EB8}"/>
          </ac:spMkLst>
        </pc:spChg>
        <pc:spChg chg="mod">
          <ac:chgData name="Severin Kranz" userId="94d42ad5811cac59" providerId="LiveId" clId="{23B9C3B7-116B-4BAA-A0FD-96361862CF23}" dt="2019-02-13T23:47:28.615" v="3199" actId="1076"/>
          <ac:spMkLst>
            <pc:docMk/>
            <pc:sldMk cId="3942794276" sldId="272"/>
            <ac:spMk id="6" creationId="{C47D464F-C4D9-480A-9BCD-510F9E8A21BF}"/>
          </ac:spMkLst>
        </pc:spChg>
        <pc:spChg chg="mod">
          <ac:chgData name="Severin Kranz" userId="94d42ad5811cac59" providerId="LiveId" clId="{23B9C3B7-116B-4BAA-A0FD-96361862CF23}" dt="2019-02-13T23:47:28.615" v="3199" actId="1076"/>
          <ac:spMkLst>
            <pc:docMk/>
            <pc:sldMk cId="3942794276" sldId="272"/>
            <ac:spMk id="23" creationId="{6619F8CB-0B21-40DB-B88A-356E6B931BBE}"/>
          </ac:spMkLst>
        </pc:spChg>
        <pc:spChg chg="mod">
          <ac:chgData name="Severin Kranz" userId="94d42ad5811cac59" providerId="LiveId" clId="{23B9C3B7-116B-4BAA-A0FD-96361862CF23}" dt="2019-02-13T23:47:28.615" v="3199" actId="1076"/>
          <ac:spMkLst>
            <pc:docMk/>
            <pc:sldMk cId="3942794276" sldId="272"/>
            <ac:spMk id="25" creationId="{D43BB978-8F3A-40EF-BE27-9D02E4EEBB50}"/>
          </ac:spMkLst>
        </pc:spChg>
        <pc:spChg chg="mod">
          <ac:chgData name="Severin Kranz" userId="94d42ad5811cac59" providerId="LiveId" clId="{23B9C3B7-116B-4BAA-A0FD-96361862CF23}" dt="2019-02-13T23:47:28.615" v="3199" actId="1076"/>
          <ac:spMkLst>
            <pc:docMk/>
            <pc:sldMk cId="3942794276" sldId="272"/>
            <ac:spMk id="40" creationId="{F388240E-533F-4350-8ACE-6FA1F7501FD1}"/>
          </ac:spMkLst>
        </pc:spChg>
        <pc:spChg chg="mod">
          <ac:chgData name="Severin Kranz" userId="94d42ad5811cac59" providerId="LiveId" clId="{23B9C3B7-116B-4BAA-A0FD-96361862CF23}" dt="2019-02-13T23:47:28.615" v="3199" actId="1076"/>
          <ac:spMkLst>
            <pc:docMk/>
            <pc:sldMk cId="3942794276" sldId="272"/>
            <ac:spMk id="43" creationId="{C7D130E1-10E5-456F-87C8-ABD6CFE425A0}"/>
          </ac:spMkLst>
        </pc:spChg>
        <pc:spChg chg="mod">
          <ac:chgData name="Severin Kranz" userId="94d42ad5811cac59" providerId="LiveId" clId="{23B9C3B7-116B-4BAA-A0FD-96361862CF23}" dt="2019-02-13T23:47:28.615" v="3199" actId="1076"/>
          <ac:spMkLst>
            <pc:docMk/>
            <pc:sldMk cId="3942794276" sldId="272"/>
            <ac:spMk id="44" creationId="{1104A545-5D46-4831-AB27-4FEAF6FA4B49}"/>
          </ac:spMkLst>
        </pc:spChg>
        <pc:spChg chg="mod">
          <ac:chgData name="Severin Kranz" userId="94d42ad5811cac59" providerId="LiveId" clId="{23B9C3B7-116B-4BAA-A0FD-96361862CF23}" dt="2019-02-13T23:47:28.615" v="3199" actId="1076"/>
          <ac:spMkLst>
            <pc:docMk/>
            <pc:sldMk cId="3942794276" sldId="272"/>
            <ac:spMk id="48" creationId="{2F788DF4-8D69-4092-A75E-BD8EB3E55CBE}"/>
          </ac:spMkLst>
        </pc:spChg>
        <pc:spChg chg="mod">
          <ac:chgData name="Severin Kranz" userId="94d42ad5811cac59" providerId="LiveId" clId="{23B9C3B7-116B-4BAA-A0FD-96361862CF23}" dt="2019-02-13T23:47:28.615" v="3199" actId="1076"/>
          <ac:spMkLst>
            <pc:docMk/>
            <pc:sldMk cId="3942794276" sldId="272"/>
            <ac:spMk id="55" creationId="{E0F7B05E-C53A-49F6-9A3D-65EF85826036}"/>
          </ac:spMkLst>
        </pc:spChg>
        <pc:spChg chg="mod">
          <ac:chgData name="Severin Kranz" userId="94d42ad5811cac59" providerId="LiveId" clId="{23B9C3B7-116B-4BAA-A0FD-96361862CF23}" dt="2019-02-13T23:47:28.615" v="3199" actId="1076"/>
          <ac:spMkLst>
            <pc:docMk/>
            <pc:sldMk cId="3942794276" sldId="272"/>
            <ac:spMk id="57" creationId="{923E5F84-88D8-4329-A501-C77BAF39EE44}"/>
          </ac:spMkLst>
        </pc:spChg>
        <pc:spChg chg="mod">
          <ac:chgData name="Severin Kranz" userId="94d42ad5811cac59" providerId="LiveId" clId="{23B9C3B7-116B-4BAA-A0FD-96361862CF23}" dt="2019-02-13T23:47:28.615" v="3199" actId="1076"/>
          <ac:spMkLst>
            <pc:docMk/>
            <pc:sldMk cId="3942794276" sldId="272"/>
            <ac:spMk id="58" creationId="{2946709B-A736-41C3-A55A-0D3E327CCE0F}"/>
          </ac:spMkLst>
        </pc:spChg>
        <pc:spChg chg="mod">
          <ac:chgData name="Severin Kranz" userId="94d42ad5811cac59" providerId="LiveId" clId="{23B9C3B7-116B-4BAA-A0FD-96361862CF23}" dt="2019-02-13T23:47:28.615" v="3199" actId="1076"/>
          <ac:spMkLst>
            <pc:docMk/>
            <pc:sldMk cId="3942794276" sldId="272"/>
            <ac:spMk id="59" creationId="{08730014-F87E-4FC5-9777-5B1E597C034E}"/>
          </ac:spMkLst>
        </pc:spChg>
        <pc:spChg chg="mod">
          <ac:chgData name="Severin Kranz" userId="94d42ad5811cac59" providerId="LiveId" clId="{23B9C3B7-116B-4BAA-A0FD-96361862CF23}" dt="2019-02-13T23:47:28.615" v="3199" actId="1076"/>
          <ac:spMkLst>
            <pc:docMk/>
            <pc:sldMk cId="3942794276" sldId="272"/>
            <ac:spMk id="61" creationId="{4638D217-BE73-4423-954D-39C7F0687966}"/>
          </ac:spMkLst>
        </pc:spChg>
        <pc:spChg chg="mod">
          <ac:chgData name="Severin Kranz" userId="94d42ad5811cac59" providerId="LiveId" clId="{23B9C3B7-116B-4BAA-A0FD-96361862CF23}" dt="2019-02-13T23:47:28.615" v="3199" actId="1076"/>
          <ac:spMkLst>
            <pc:docMk/>
            <pc:sldMk cId="3942794276" sldId="272"/>
            <ac:spMk id="62" creationId="{2FEC02C4-AACA-4AE2-BB38-546471F0BBCE}"/>
          </ac:spMkLst>
        </pc:spChg>
        <pc:spChg chg="mod">
          <ac:chgData name="Severin Kranz" userId="94d42ad5811cac59" providerId="LiveId" clId="{23B9C3B7-116B-4BAA-A0FD-96361862CF23}" dt="2019-02-13T23:47:28.615" v="3199" actId="1076"/>
          <ac:spMkLst>
            <pc:docMk/>
            <pc:sldMk cId="3942794276" sldId="272"/>
            <ac:spMk id="63" creationId="{DA524E11-E0C2-42E0-8CF4-615581A6E7E0}"/>
          </ac:spMkLst>
        </pc:spChg>
        <pc:spChg chg="mod">
          <ac:chgData name="Severin Kranz" userId="94d42ad5811cac59" providerId="LiveId" clId="{23B9C3B7-116B-4BAA-A0FD-96361862CF23}" dt="2019-02-13T23:47:28.615" v="3199" actId="1076"/>
          <ac:spMkLst>
            <pc:docMk/>
            <pc:sldMk cId="3942794276" sldId="272"/>
            <ac:spMk id="64" creationId="{D103B5C5-6531-4CBE-8C0E-9966CDAECBCB}"/>
          </ac:spMkLst>
        </pc:spChg>
        <pc:spChg chg="mod">
          <ac:chgData name="Severin Kranz" userId="94d42ad5811cac59" providerId="LiveId" clId="{23B9C3B7-116B-4BAA-A0FD-96361862CF23}" dt="2019-02-13T23:47:28.615" v="3199" actId="1076"/>
          <ac:spMkLst>
            <pc:docMk/>
            <pc:sldMk cId="3942794276" sldId="272"/>
            <ac:spMk id="68" creationId="{CE696E6B-F8CA-4749-8948-5A877AAC456C}"/>
          </ac:spMkLst>
        </pc:spChg>
        <pc:spChg chg="mod">
          <ac:chgData name="Severin Kranz" userId="94d42ad5811cac59" providerId="LiveId" clId="{23B9C3B7-116B-4BAA-A0FD-96361862CF23}" dt="2019-02-13T23:47:28.615" v="3199" actId="1076"/>
          <ac:spMkLst>
            <pc:docMk/>
            <pc:sldMk cId="3942794276" sldId="272"/>
            <ac:spMk id="69" creationId="{9F846C34-0142-4380-8B59-66CC9206ED60}"/>
          </ac:spMkLst>
        </pc:spChg>
        <pc:spChg chg="mod">
          <ac:chgData name="Severin Kranz" userId="94d42ad5811cac59" providerId="LiveId" clId="{23B9C3B7-116B-4BAA-A0FD-96361862CF23}" dt="2019-02-13T23:47:28.615" v="3199" actId="1076"/>
          <ac:spMkLst>
            <pc:docMk/>
            <pc:sldMk cId="3942794276" sldId="272"/>
            <ac:spMk id="70" creationId="{514D3C0B-F151-497D-A113-3439119C1DB9}"/>
          </ac:spMkLst>
        </pc:spChg>
        <pc:spChg chg="mod">
          <ac:chgData name="Severin Kranz" userId="94d42ad5811cac59" providerId="LiveId" clId="{23B9C3B7-116B-4BAA-A0FD-96361862CF23}" dt="2019-02-13T23:47:28.615" v="3199" actId="1076"/>
          <ac:spMkLst>
            <pc:docMk/>
            <pc:sldMk cId="3942794276" sldId="272"/>
            <ac:spMk id="73" creationId="{97E39A1F-466C-4E63-8DC8-4E4FB4A3E5E5}"/>
          </ac:spMkLst>
        </pc:spChg>
        <pc:spChg chg="mod">
          <ac:chgData name="Severin Kranz" userId="94d42ad5811cac59" providerId="LiveId" clId="{23B9C3B7-116B-4BAA-A0FD-96361862CF23}" dt="2019-02-13T23:47:28.615" v="3199" actId="1076"/>
          <ac:spMkLst>
            <pc:docMk/>
            <pc:sldMk cId="3942794276" sldId="272"/>
            <ac:spMk id="76" creationId="{571603F6-A5F3-4536-B6CB-A0AAFA18BC11}"/>
          </ac:spMkLst>
        </pc:spChg>
        <pc:spChg chg="mod">
          <ac:chgData name="Severin Kranz" userId="94d42ad5811cac59" providerId="LiveId" clId="{23B9C3B7-116B-4BAA-A0FD-96361862CF23}" dt="2019-02-13T23:47:28.615" v="3199" actId="1076"/>
          <ac:spMkLst>
            <pc:docMk/>
            <pc:sldMk cId="3942794276" sldId="272"/>
            <ac:spMk id="77" creationId="{44D14CC4-18DC-4CB2-A1F5-4B83AC04F78A}"/>
          </ac:spMkLst>
        </pc:spChg>
        <pc:spChg chg="mod">
          <ac:chgData name="Severin Kranz" userId="94d42ad5811cac59" providerId="LiveId" clId="{23B9C3B7-116B-4BAA-A0FD-96361862CF23}" dt="2019-02-13T23:47:28.615" v="3199" actId="1076"/>
          <ac:spMkLst>
            <pc:docMk/>
            <pc:sldMk cId="3942794276" sldId="272"/>
            <ac:spMk id="79" creationId="{5D20F8A6-8D79-4ABC-A797-9FD5193F3308}"/>
          </ac:spMkLst>
        </pc:spChg>
        <pc:spChg chg="mod">
          <ac:chgData name="Severin Kranz" userId="94d42ad5811cac59" providerId="LiveId" clId="{23B9C3B7-116B-4BAA-A0FD-96361862CF23}" dt="2019-02-13T23:47:28.615" v="3199" actId="1076"/>
          <ac:spMkLst>
            <pc:docMk/>
            <pc:sldMk cId="3942794276" sldId="272"/>
            <ac:spMk id="80" creationId="{6CAC190B-C6F3-469F-9347-8A866C89C71A}"/>
          </ac:spMkLst>
        </pc:spChg>
        <pc:spChg chg="mod">
          <ac:chgData name="Severin Kranz" userId="94d42ad5811cac59" providerId="LiveId" clId="{23B9C3B7-116B-4BAA-A0FD-96361862CF23}" dt="2019-02-13T23:47:28.615" v="3199" actId="1076"/>
          <ac:spMkLst>
            <pc:docMk/>
            <pc:sldMk cId="3942794276" sldId="272"/>
            <ac:spMk id="81" creationId="{F7620A5C-CD5E-43F0-B0E9-2250A343F76A}"/>
          </ac:spMkLst>
        </pc:spChg>
        <pc:spChg chg="mod">
          <ac:chgData name="Severin Kranz" userId="94d42ad5811cac59" providerId="LiveId" clId="{23B9C3B7-116B-4BAA-A0FD-96361862CF23}" dt="2019-02-13T23:47:28.615" v="3199" actId="1076"/>
          <ac:spMkLst>
            <pc:docMk/>
            <pc:sldMk cId="3942794276" sldId="272"/>
            <ac:spMk id="82" creationId="{777D8886-258C-4E04-8504-E006A17F7D4B}"/>
          </ac:spMkLst>
        </pc:spChg>
        <pc:spChg chg="mod">
          <ac:chgData name="Severin Kranz" userId="94d42ad5811cac59" providerId="LiveId" clId="{23B9C3B7-116B-4BAA-A0FD-96361862CF23}" dt="2019-02-13T23:47:28.615" v="3199" actId="1076"/>
          <ac:spMkLst>
            <pc:docMk/>
            <pc:sldMk cId="3942794276" sldId="272"/>
            <ac:spMk id="85" creationId="{0A12DA48-CD3C-41D2-9597-C5CC99E31888}"/>
          </ac:spMkLst>
        </pc:spChg>
        <pc:spChg chg="mod">
          <ac:chgData name="Severin Kranz" userId="94d42ad5811cac59" providerId="LiveId" clId="{23B9C3B7-116B-4BAA-A0FD-96361862CF23}" dt="2019-02-13T23:47:28.615" v="3199" actId="1076"/>
          <ac:spMkLst>
            <pc:docMk/>
            <pc:sldMk cId="3942794276" sldId="272"/>
            <ac:spMk id="86" creationId="{8354933B-5339-4A9A-9B4E-A2922273D102}"/>
          </ac:spMkLst>
        </pc:spChg>
        <pc:picChg chg="mod">
          <ac:chgData name="Severin Kranz" userId="94d42ad5811cac59" providerId="LiveId" clId="{23B9C3B7-116B-4BAA-A0FD-96361862CF23}" dt="2019-02-13T23:47:28.615" v="3199" actId="1076"/>
          <ac:picMkLst>
            <pc:docMk/>
            <pc:sldMk cId="3942794276" sldId="272"/>
            <ac:picMk id="3" creationId="{E645DFE5-1345-43E2-9088-4E6419F74221}"/>
          </ac:picMkLst>
        </pc:picChg>
        <pc:picChg chg="mod">
          <ac:chgData name="Severin Kranz" userId="94d42ad5811cac59" providerId="LiveId" clId="{23B9C3B7-116B-4BAA-A0FD-96361862CF23}" dt="2019-02-13T23:47:28.615" v="3199" actId="1076"/>
          <ac:picMkLst>
            <pc:docMk/>
            <pc:sldMk cId="3942794276" sldId="272"/>
            <ac:picMk id="8" creationId="{49C72938-C889-4C24-8DCF-EACAD46BF601}"/>
          </ac:picMkLst>
        </pc:picChg>
        <pc:picChg chg="mod">
          <ac:chgData name="Severin Kranz" userId="94d42ad5811cac59" providerId="LiveId" clId="{23B9C3B7-116B-4BAA-A0FD-96361862CF23}" dt="2019-02-13T23:47:28.615" v="3199" actId="1076"/>
          <ac:picMkLst>
            <pc:docMk/>
            <pc:sldMk cId="3942794276" sldId="272"/>
            <ac:picMk id="18" creationId="{FC657CBA-2AB5-4111-A5F5-0C0272F027AE}"/>
          </ac:picMkLst>
        </pc:picChg>
        <pc:picChg chg="mod">
          <ac:chgData name="Severin Kranz" userId="94d42ad5811cac59" providerId="LiveId" clId="{23B9C3B7-116B-4BAA-A0FD-96361862CF23}" dt="2019-02-13T23:47:28.615" v="3199" actId="1076"/>
          <ac:picMkLst>
            <pc:docMk/>
            <pc:sldMk cId="3942794276" sldId="272"/>
            <ac:picMk id="20" creationId="{FD652CD9-7892-41BB-B660-5D898C191800}"/>
          </ac:picMkLst>
        </pc:picChg>
        <pc:picChg chg="mod">
          <ac:chgData name="Severin Kranz" userId="94d42ad5811cac59" providerId="LiveId" clId="{23B9C3B7-116B-4BAA-A0FD-96361862CF23}" dt="2019-02-13T23:47:28.615" v="3199" actId="1076"/>
          <ac:picMkLst>
            <pc:docMk/>
            <pc:sldMk cId="3942794276" sldId="272"/>
            <ac:picMk id="26" creationId="{D7B17669-5CE1-4579-A70F-2DDF01DFDDC3}"/>
          </ac:picMkLst>
        </pc:picChg>
        <pc:picChg chg="mod">
          <ac:chgData name="Severin Kranz" userId="94d42ad5811cac59" providerId="LiveId" clId="{23B9C3B7-116B-4BAA-A0FD-96361862CF23}" dt="2019-02-13T23:47:28.615" v="3199" actId="1076"/>
          <ac:picMkLst>
            <pc:docMk/>
            <pc:sldMk cId="3942794276" sldId="272"/>
            <ac:picMk id="29" creationId="{7137469B-1F4C-474F-AC41-B550854673D5}"/>
          </ac:picMkLst>
        </pc:picChg>
        <pc:picChg chg="mod">
          <ac:chgData name="Severin Kranz" userId="94d42ad5811cac59" providerId="LiveId" clId="{23B9C3B7-116B-4BAA-A0FD-96361862CF23}" dt="2019-02-13T23:47:28.615" v="3199" actId="1076"/>
          <ac:picMkLst>
            <pc:docMk/>
            <pc:sldMk cId="3942794276" sldId="272"/>
            <ac:picMk id="39" creationId="{B655AC10-3133-4B16-A723-D95CA6EC4B1C}"/>
          </ac:picMkLst>
        </pc:picChg>
        <pc:picChg chg="mod">
          <ac:chgData name="Severin Kranz" userId="94d42ad5811cac59" providerId="LiveId" clId="{23B9C3B7-116B-4BAA-A0FD-96361862CF23}" dt="2019-02-13T23:47:28.615" v="3199" actId="1076"/>
          <ac:picMkLst>
            <pc:docMk/>
            <pc:sldMk cId="3942794276" sldId="272"/>
            <ac:picMk id="49" creationId="{9A207C35-4901-463E-8B11-774244BB791C}"/>
          </ac:picMkLst>
        </pc:picChg>
        <pc:picChg chg="mod">
          <ac:chgData name="Severin Kranz" userId="94d42ad5811cac59" providerId="LiveId" clId="{23B9C3B7-116B-4BAA-A0FD-96361862CF23}" dt="2019-02-13T23:47:28.615" v="3199" actId="1076"/>
          <ac:picMkLst>
            <pc:docMk/>
            <pc:sldMk cId="3942794276" sldId="272"/>
            <ac:picMk id="56" creationId="{6DEA15C5-C53F-40BE-9F08-952C5BD1D0A4}"/>
          </ac:picMkLst>
        </pc:picChg>
        <pc:picChg chg="mod">
          <ac:chgData name="Severin Kranz" userId="94d42ad5811cac59" providerId="LiveId" clId="{23B9C3B7-116B-4BAA-A0FD-96361862CF23}" dt="2019-02-13T23:47:28.615" v="3199" actId="1076"/>
          <ac:picMkLst>
            <pc:docMk/>
            <pc:sldMk cId="3942794276" sldId="272"/>
            <ac:picMk id="60" creationId="{1A79CC2E-C5DD-4172-8DA8-18CE89E6BABE}"/>
          </ac:picMkLst>
        </pc:picChg>
        <pc:picChg chg="mod">
          <ac:chgData name="Severin Kranz" userId="94d42ad5811cac59" providerId="LiveId" clId="{23B9C3B7-116B-4BAA-A0FD-96361862CF23}" dt="2019-02-13T23:47:28.615" v="3199" actId="1076"/>
          <ac:picMkLst>
            <pc:docMk/>
            <pc:sldMk cId="3942794276" sldId="272"/>
            <ac:picMk id="65" creationId="{8D570B2F-42A2-4DD0-AE0E-75C1A1590FCD}"/>
          </ac:picMkLst>
        </pc:picChg>
        <pc:picChg chg="mod">
          <ac:chgData name="Severin Kranz" userId="94d42ad5811cac59" providerId="LiveId" clId="{23B9C3B7-116B-4BAA-A0FD-96361862CF23}" dt="2019-02-13T23:47:28.615" v="3199" actId="1076"/>
          <ac:picMkLst>
            <pc:docMk/>
            <pc:sldMk cId="3942794276" sldId="272"/>
            <ac:picMk id="66" creationId="{8380F2A7-3E4B-4D4F-B281-39952B9CE482}"/>
          </ac:picMkLst>
        </pc:picChg>
        <pc:picChg chg="mod">
          <ac:chgData name="Severin Kranz" userId="94d42ad5811cac59" providerId="LiveId" clId="{23B9C3B7-116B-4BAA-A0FD-96361862CF23}" dt="2019-02-13T23:47:28.615" v="3199" actId="1076"/>
          <ac:picMkLst>
            <pc:docMk/>
            <pc:sldMk cId="3942794276" sldId="272"/>
            <ac:picMk id="67" creationId="{2D194FC1-E332-4ED4-9491-1B4A8F79DAE1}"/>
          </ac:picMkLst>
        </pc:picChg>
        <pc:picChg chg="mod">
          <ac:chgData name="Severin Kranz" userId="94d42ad5811cac59" providerId="LiveId" clId="{23B9C3B7-116B-4BAA-A0FD-96361862CF23}" dt="2019-02-13T23:47:28.615" v="3199" actId="1076"/>
          <ac:picMkLst>
            <pc:docMk/>
            <pc:sldMk cId="3942794276" sldId="272"/>
            <ac:picMk id="72" creationId="{1CFB09C6-019E-4D37-9157-C5EB39E0B5A3}"/>
          </ac:picMkLst>
        </pc:picChg>
        <pc:picChg chg="mod">
          <ac:chgData name="Severin Kranz" userId="94d42ad5811cac59" providerId="LiveId" clId="{23B9C3B7-116B-4BAA-A0FD-96361862CF23}" dt="2019-02-13T23:47:28.615" v="3199" actId="1076"/>
          <ac:picMkLst>
            <pc:docMk/>
            <pc:sldMk cId="3942794276" sldId="272"/>
            <ac:picMk id="74" creationId="{84207ECD-85C1-4A61-AF40-750C62787575}"/>
          </ac:picMkLst>
        </pc:picChg>
        <pc:picChg chg="mod">
          <ac:chgData name="Severin Kranz" userId="94d42ad5811cac59" providerId="LiveId" clId="{23B9C3B7-116B-4BAA-A0FD-96361862CF23}" dt="2019-02-13T23:47:28.615" v="3199" actId="1076"/>
          <ac:picMkLst>
            <pc:docMk/>
            <pc:sldMk cId="3942794276" sldId="272"/>
            <ac:picMk id="75" creationId="{F8056990-2C0B-4471-B543-9DE1E305F973}"/>
          </ac:picMkLst>
        </pc:picChg>
        <pc:picChg chg="mod">
          <ac:chgData name="Severin Kranz" userId="94d42ad5811cac59" providerId="LiveId" clId="{23B9C3B7-116B-4BAA-A0FD-96361862CF23}" dt="2019-02-13T23:47:28.615" v="3199" actId="1076"/>
          <ac:picMkLst>
            <pc:docMk/>
            <pc:sldMk cId="3942794276" sldId="272"/>
            <ac:picMk id="83" creationId="{C103550F-B22A-431B-AB36-969867145941}"/>
          </ac:picMkLst>
        </pc:picChg>
        <pc:picChg chg="mod">
          <ac:chgData name="Severin Kranz" userId="94d42ad5811cac59" providerId="LiveId" clId="{23B9C3B7-116B-4BAA-A0FD-96361862CF23}" dt="2019-02-13T23:47:28.615" v="3199" actId="1076"/>
          <ac:picMkLst>
            <pc:docMk/>
            <pc:sldMk cId="3942794276" sldId="272"/>
            <ac:picMk id="84" creationId="{1C18ABEE-AD7C-451F-A79B-CCA0F08A4D8C}"/>
          </ac:picMkLst>
        </pc:picChg>
        <pc:cxnChg chg="mod">
          <ac:chgData name="Severin Kranz" userId="94d42ad5811cac59" providerId="LiveId" clId="{23B9C3B7-116B-4BAA-A0FD-96361862CF23}" dt="2019-02-13T23:47:28.615" v="3199" actId="1076"/>
          <ac:cxnSpMkLst>
            <pc:docMk/>
            <pc:sldMk cId="3942794276" sldId="272"/>
            <ac:cxnSpMk id="50" creationId="{5CF1BE57-6803-41D2-9E7C-116DF9FDE72A}"/>
          </ac:cxnSpMkLst>
        </pc:cxnChg>
        <pc:cxnChg chg="mod">
          <ac:chgData name="Severin Kranz" userId="94d42ad5811cac59" providerId="LiveId" clId="{23B9C3B7-116B-4BAA-A0FD-96361862CF23}" dt="2019-02-13T23:47:28.615" v="3199" actId="1076"/>
          <ac:cxnSpMkLst>
            <pc:docMk/>
            <pc:sldMk cId="3942794276" sldId="272"/>
            <ac:cxnSpMk id="54" creationId="{B244E8CA-3652-431B-A9B3-B78591607129}"/>
          </ac:cxnSpMkLst>
        </pc:cxnChg>
        <pc:cxnChg chg="mod">
          <ac:chgData name="Severin Kranz" userId="94d42ad5811cac59" providerId="LiveId" clId="{23B9C3B7-116B-4BAA-A0FD-96361862CF23}" dt="2019-02-13T23:47:28.615" v="3199" actId="1076"/>
          <ac:cxnSpMkLst>
            <pc:docMk/>
            <pc:sldMk cId="3942794276" sldId="272"/>
            <ac:cxnSpMk id="78" creationId="{0E933113-EBBF-44A3-AAE4-C4E0CB498D63}"/>
          </ac:cxnSpMkLst>
        </pc:cxnChg>
      </pc:sldChg>
      <pc:sldChg chg="addSp delSp modSp add modTransition">
        <pc:chgData name="Severin Kranz" userId="94d42ad5811cac59" providerId="LiveId" clId="{23B9C3B7-116B-4BAA-A0FD-96361862CF23}" dt="2019-02-14T14:52:01.932" v="6453"/>
        <pc:sldMkLst>
          <pc:docMk/>
          <pc:sldMk cId="2461072651" sldId="273"/>
        </pc:sldMkLst>
        <pc:spChg chg="del mod">
          <ac:chgData name="Severin Kranz" userId="94d42ad5811cac59" providerId="LiveId" clId="{23B9C3B7-116B-4BAA-A0FD-96361862CF23}" dt="2019-02-14T13:51:20.022" v="4935" actId="478"/>
          <ac:spMkLst>
            <pc:docMk/>
            <pc:sldMk cId="2461072651" sldId="273"/>
            <ac:spMk id="4" creationId="{5E043F19-E096-43A7-8A2C-470A0FE0CB73}"/>
          </ac:spMkLst>
        </pc:spChg>
        <pc:spChg chg="mod">
          <ac:chgData name="Severin Kranz" userId="94d42ad5811cac59" providerId="LiveId" clId="{23B9C3B7-116B-4BAA-A0FD-96361862CF23}" dt="2019-02-14T13:51:15.598" v="4934" actId="1076"/>
          <ac:spMkLst>
            <pc:docMk/>
            <pc:sldMk cId="2461072651" sldId="273"/>
            <ac:spMk id="14" creationId="{B166A0E3-54D1-48A9-87E5-19DD91AEFB0B}"/>
          </ac:spMkLst>
        </pc:spChg>
        <pc:spChg chg="mod">
          <ac:chgData name="Severin Kranz" userId="94d42ad5811cac59" providerId="LiveId" clId="{23B9C3B7-116B-4BAA-A0FD-96361862CF23}" dt="2019-02-14T13:52:09.743" v="4944" actId="1076"/>
          <ac:spMkLst>
            <pc:docMk/>
            <pc:sldMk cId="2461072651" sldId="273"/>
            <ac:spMk id="68" creationId="{E0EBF359-DA9B-40AB-844E-BAC49739C1A1}"/>
          </ac:spMkLst>
        </pc:spChg>
        <pc:spChg chg="mod">
          <ac:chgData name="Severin Kranz" userId="94d42ad5811cac59" providerId="LiveId" clId="{23B9C3B7-116B-4BAA-A0FD-96361862CF23}" dt="2019-02-14T13:51:15.598" v="4934" actId="1076"/>
          <ac:spMkLst>
            <pc:docMk/>
            <pc:sldMk cId="2461072651" sldId="273"/>
            <ac:spMk id="69" creationId="{14A48B60-606B-4355-84D4-F33C470242B5}"/>
          </ac:spMkLst>
        </pc:spChg>
        <pc:spChg chg="mod">
          <ac:chgData name="Severin Kranz" userId="94d42ad5811cac59" providerId="LiveId" clId="{23B9C3B7-116B-4BAA-A0FD-96361862CF23}" dt="2019-02-14T13:51:15.598" v="4934" actId="1076"/>
          <ac:spMkLst>
            <pc:docMk/>
            <pc:sldMk cId="2461072651" sldId="273"/>
            <ac:spMk id="70" creationId="{48DBAD1C-7D45-4535-BE9E-83528C3C5C00}"/>
          </ac:spMkLst>
        </pc:spChg>
        <pc:spChg chg="mod">
          <ac:chgData name="Severin Kranz" userId="94d42ad5811cac59" providerId="LiveId" clId="{23B9C3B7-116B-4BAA-A0FD-96361862CF23}" dt="2019-02-14T13:52:34.993" v="4948" actId="1076"/>
          <ac:spMkLst>
            <pc:docMk/>
            <pc:sldMk cId="2461072651" sldId="273"/>
            <ac:spMk id="74" creationId="{FEE848C4-B2E0-4607-87F7-B1EA040D3343}"/>
          </ac:spMkLst>
        </pc:spChg>
        <pc:spChg chg="mod">
          <ac:chgData name="Severin Kranz" userId="94d42ad5811cac59" providerId="LiveId" clId="{23B9C3B7-116B-4BAA-A0FD-96361862CF23}" dt="2019-02-14T13:52:09.743" v="4944" actId="1076"/>
          <ac:spMkLst>
            <pc:docMk/>
            <pc:sldMk cId="2461072651" sldId="273"/>
            <ac:spMk id="77" creationId="{F9022571-278B-4743-8DD1-04804C425983}"/>
          </ac:spMkLst>
        </pc:spChg>
        <pc:spChg chg="mod">
          <ac:chgData name="Severin Kranz" userId="94d42ad5811cac59" providerId="LiveId" clId="{23B9C3B7-116B-4BAA-A0FD-96361862CF23}" dt="2019-02-14T13:51:15.598" v="4934" actId="1076"/>
          <ac:spMkLst>
            <pc:docMk/>
            <pc:sldMk cId="2461072651" sldId="273"/>
            <ac:spMk id="94" creationId="{87A6973A-17CF-4AA0-B58F-3D193E04E822}"/>
          </ac:spMkLst>
        </pc:spChg>
        <pc:spChg chg="mod">
          <ac:chgData name="Severin Kranz" userId="94d42ad5811cac59" providerId="LiveId" clId="{23B9C3B7-116B-4BAA-A0FD-96361862CF23}" dt="2019-02-14T13:51:15.598" v="4934" actId="1076"/>
          <ac:spMkLst>
            <pc:docMk/>
            <pc:sldMk cId="2461072651" sldId="273"/>
            <ac:spMk id="95" creationId="{EC8B0FA7-B25A-4CE4-A6E4-24B068512F86}"/>
          </ac:spMkLst>
        </pc:spChg>
        <pc:spChg chg="mod">
          <ac:chgData name="Severin Kranz" userId="94d42ad5811cac59" providerId="LiveId" clId="{23B9C3B7-116B-4BAA-A0FD-96361862CF23}" dt="2019-02-14T13:51:15.598" v="4934" actId="1076"/>
          <ac:spMkLst>
            <pc:docMk/>
            <pc:sldMk cId="2461072651" sldId="273"/>
            <ac:spMk id="99" creationId="{D033FA11-04AA-428D-965B-728841CE4A56}"/>
          </ac:spMkLst>
        </pc:spChg>
        <pc:spChg chg="mod">
          <ac:chgData name="Severin Kranz" userId="94d42ad5811cac59" providerId="LiveId" clId="{23B9C3B7-116B-4BAA-A0FD-96361862CF23}" dt="2019-02-14T13:52:15.810" v="4945" actId="1076"/>
          <ac:spMkLst>
            <pc:docMk/>
            <pc:sldMk cId="2461072651" sldId="273"/>
            <ac:spMk id="106" creationId="{01652D75-F022-4DC1-9BE0-48EFA81B7DE3}"/>
          </ac:spMkLst>
        </pc:spChg>
        <pc:spChg chg="mod">
          <ac:chgData name="Severin Kranz" userId="94d42ad5811cac59" providerId="LiveId" clId="{23B9C3B7-116B-4BAA-A0FD-96361862CF23}" dt="2019-02-14T13:51:15.598" v="4934" actId="1076"/>
          <ac:spMkLst>
            <pc:docMk/>
            <pc:sldMk cId="2461072651" sldId="273"/>
            <ac:spMk id="108" creationId="{8B9866A2-6B8C-42A0-BDC3-15769F610AE5}"/>
          </ac:spMkLst>
        </pc:spChg>
        <pc:spChg chg="mod">
          <ac:chgData name="Severin Kranz" userId="94d42ad5811cac59" providerId="LiveId" clId="{23B9C3B7-116B-4BAA-A0FD-96361862CF23}" dt="2019-02-14T13:51:15.598" v="4934" actId="1076"/>
          <ac:spMkLst>
            <pc:docMk/>
            <pc:sldMk cId="2461072651" sldId="273"/>
            <ac:spMk id="135" creationId="{50D203D7-1FAC-4F49-999D-D46C142BA3A0}"/>
          </ac:spMkLst>
        </pc:spChg>
        <pc:spChg chg="mod">
          <ac:chgData name="Severin Kranz" userId="94d42ad5811cac59" providerId="LiveId" clId="{23B9C3B7-116B-4BAA-A0FD-96361862CF23}" dt="2019-02-14T13:52:18.944" v="4946" actId="1076"/>
          <ac:spMkLst>
            <pc:docMk/>
            <pc:sldMk cId="2461072651" sldId="273"/>
            <ac:spMk id="147" creationId="{111D0893-40AF-4716-AB64-C0004453085E}"/>
          </ac:spMkLst>
        </pc:spChg>
        <pc:spChg chg="mod">
          <ac:chgData name="Severin Kranz" userId="94d42ad5811cac59" providerId="LiveId" clId="{23B9C3B7-116B-4BAA-A0FD-96361862CF23}" dt="2019-02-14T13:51:37.279" v="4938" actId="1076"/>
          <ac:spMkLst>
            <pc:docMk/>
            <pc:sldMk cId="2461072651" sldId="273"/>
            <ac:spMk id="149" creationId="{62EC233F-DBD7-4C1A-8236-586AF12EEB1D}"/>
          </ac:spMkLst>
        </pc:spChg>
        <pc:spChg chg="mod">
          <ac:chgData name="Severin Kranz" userId="94d42ad5811cac59" providerId="LiveId" clId="{23B9C3B7-116B-4BAA-A0FD-96361862CF23}" dt="2019-02-14T13:52:15.810" v="4945" actId="1076"/>
          <ac:spMkLst>
            <pc:docMk/>
            <pc:sldMk cId="2461072651" sldId="273"/>
            <ac:spMk id="154" creationId="{6048D85A-186A-4896-8EDF-E223EEBA0BAB}"/>
          </ac:spMkLst>
        </pc:spChg>
        <pc:spChg chg="mod">
          <ac:chgData name="Severin Kranz" userId="94d42ad5811cac59" providerId="LiveId" clId="{23B9C3B7-116B-4BAA-A0FD-96361862CF23}" dt="2019-02-14T13:52:09.743" v="4944" actId="1076"/>
          <ac:spMkLst>
            <pc:docMk/>
            <pc:sldMk cId="2461072651" sldId="273"/>
            <ac:spMk id="159" creationId="{222A92BF-0117-4D03-A1E2-5C95C086B896}"/>
          </ac:spMkLst>
        </pc:spChg>
        <pc:spChg chg="mod">
          <ac:chgData name="Severin Kranz" userId="94d42ad5811cac59" providerId="LiveId" clId="{23B9C3B7-116B-4BAA-A0FD-96361862CF23}" dt="2019-02-14T13:51:15.598" v="4934" actId="1076"/>
          <ac:spMkLst>
            <pc:docMk/>
            <pc:sldMk cId="2461072651" sldId="273"/>
            <ac:spMk id="161" creationId="{983D461E-408E-4DB8-9CBF-C3F3E45793E1}"/>
          </ac:spMkLst>
        </pc:spChg>
        <pc:grpChg chg="mod">
          <ac:chgData name="Severin Kranz" userId="94d42ad5811cac59" providerId="LiveId" clId="{23B9C3B7-116B-4BAA-A0FD-96361862CF23}" dt="2019-02-14T13:53:06.255" v="4954" actId="1076"/>
          <ac:grpSpMkLst>
            <pc:docMk/>
            <pc:sldMk cId="2461072651" sldId="273"/>
            <ac:grpSpMk id="86" creationId="{4B91345B-BCC9-44F7-A157-EB2C68BE5165}"/>
          </ac:grpSpMkLst>
        </pc:grpChg>
        <pc:grpChg chg="mod">
          <ac:chgData name="Severin Kranz" userId="94d42ad5811cac59" providerId="LiveId" clId="{23B9C3B7-116B-4BAA-A0FD-96361862CF23}" dt="2019-02-14T13:54:14.266" v="4963" actId="1076"/>
          <ac:grpSpMkLst>
            <pc:docMk/>
            <pc:sldMk cId="2461072651" sldId="273"/>
            <ac:grpSpMk id="87" creationId="{1D9E6BB7-0ABE-4F16-8944-764A5C3AA5F8}"/>
          </ac:grpSpMkLst>
        </pc:grpChg>
        <pc:grpChg chg="mod">
          <ac:chgData name="Severin Kranz" userId="94d42ad5811cac59" providerId="LiveId" clId="{23B9C3B7-116B-4BAA-A0FD-96361862CF23}" dt="2019-02-14T13:53:33.200" v="4958" actId="1076"/>
          <ac:grpSpMkLst>
            <pc:docMk/>
            <pc:sldMk cId="2461072651" sldId="273"/>
            <ac:grpSpMk id="90" creationId="{25C7C304-E409-425B-86D7-07CE41B44A70}"/>
          </ac:grpSpMkLst>
        </pc:grpChg>
        <pc:grpChg chg="mod">
          <ac:chgData name="Severin Kranz" userId="94d42ad5811cac59" providerId="LiveId" clId="{23B9C3B7-116B-4BAA-A0FD-96361862CF23}" dt="2019-02-14T13:53:14.643" v="4956" actId="1076"/>
          <ac:grpSpMkLst>
            <pc:docMk/>
            <pc:sldMk cId="2461072651" sldId="273"/>
            <ac:grpSpMk id="91" creationId="{F7E14003-FCB1-4BB3-89A9-7F4C187AEEED}"/>
          </ac:grpSpMkLst>
        </pc:grpChg>
        <pc:grpChg chg="mod">
          <ac:chgData name="Severin Kranz" userId="94d42ad5811cac59" providerId="LiveId" clId="{23B9C3B7-116B-4BAA-A0FD-96361862CF23}" dt="2019-02-14T13:51:15.598" v="4934" actId="1076"/>
          <ac:grpSpMkLst>
            <pc:docMk/>
            <pc:sldMk cId="2461072651" sldId="273"/>
            <ac:grpSpMk id="110" creationId="{3FC8F927-1D4B-4EC7-9EB3-FDDB4F8451F8}"/>
          </ac:grpSpMkLst>
        </pc:grpChg>
        <pc:grpChg chg="mod">
          <ac:chgData name="Severin Kranz" userId="94d42ad5811cac59" providerId="LiveId" clId="{23B9C3B7-116B-4BAA-A0FD-96361862CF23}" dt="2019-02-14T13:52:54.718" v="4951" actId="1076"/>
          <ac:grpSpMkLst>
            <pc:docMk/>
            <pc:sldMk cId="2461072651" sldId="273"/>
            <ac:grpSpMk id="124" creationId="{98C09DDD-3BCA-4CD9-9D16-45034EAB28B5}"/>
          </ac:grpSpMkLst>
        </pc:grpChg>
        <pc:grpChg chg="mod">
          <ac:chgData name="Severin Kranz" userId="94d42ad5811cac59" providerId="LiveId" clId="{23B9C3B7-116B-4BAA-A0FD-96361862CF23}" dt="2019-02-14T13:51:15.598" v="4934" actId="1076"/>
          <ac:grpSpMkLst>
            <pc:docMk/>
            <pc:sldMk cId="2461072651" sldId="273"/>
            <ac:grpSpMk id="126" creationId="{6192B841-2979-48D4-BC2F-B8EA391737F8}"/>
          </ac:grpSpMkLst>
        </pc:grpChg>
        <pc:picChg chg="mod">
          <ac:chgData name="Severin Kranz" userId="94d42ad5811cac59" providerId="LiveId" clId="{23B9C3B7-116B-4BAA-A0FD-96361862CF23}" dt="2019-02-14T13:51:15.598" v="4934" actId="1076"/>
          <ac:picMkLst>
            <pc:docMk/>
            <pc:sldMk cId="2461072651" sldId="273"/>
            <ac:picMk id="13" creationId="{CF9B2273-8D53-4A5A-95DA-B783E38AE904}"/>
          </ac:picMkLst>
        </pc:picChg>
        <pc:picChg chg="mod">
          <ac:chgData name="Severin Kranz" userId="94d42ad5811cac59" providerId="LiveId" clId="{23B9C3B7-116B-4BAA-A0FD-96361862CF23}" dt="2019-02-14T13:51:15.598" v="4934" actId="1076"/>
          <ac:picMkLst>
            <pc:docMk/>
            <pc:sldMk cId="2461072651" sldId="273"/>
            <ac:picMk id="62" creationId="{46DD1EF6-5067-4551-8DDC-E43CCDCDEAD1}"/>
          </ac:picMkLst>
        </pc:picChg>
        <pc:picChg chg="mod">
          <ac:chgData name="Severin Kranz" userId="94d42ad5811cac59" providerId="LiveId" clId="{23B9C3B7-116B-4BAA-A0FD-96361862CF23}" dt="2019-02-14T13:51:15.598" v="4934" actId="1076"/>
          <ac:picMkLst>
            <pc:docMk/>
            <pc:sldMk cId="2461072651" sldId="273"/>
            <ac:picMk id="67" creationId="{A4110F2F-2A6C-441A-BF9A-D0533DB437C0}"/>
          </ac:picMkLst>
        </pc:picChg>
        <pc:picChg chg="mod">
          <ac:chgData name="Severin Kranz" userId="94d42ad5811cac59" providerId="LiveId" clId="{23B9C3B7-116B-4BAA-A0FD-96361862CF23}" dt="2019-02-14T13:51:15.598" v="4934" actId="1076"/>
          <ac:picMkLst>
            <pc:docMk/>
            <pc:sldMk cId="2461072651" sldId="273"/>
            <ac:picMk id="138" creationId="{F4AD07F1-7A15-4680-A7A3-BE7656E66EC9}"/>
          </ac:picMkLst>
        </pc:picChg>
        <pc:picChg chg="mod">
          <ac:chgData name="Severin Kranz" userId="94d42ad5811cac59" providerId="LiveId" clId="{23B9C3B7-116B-4BAA-A0FD-96361862CF23}" dt="2019-02-14T13:51:15.598" v="4934" actId="1076"/>
          <ac:picMkLst>
            <pc:docMk/>
            <pc:sldMk cId="2461072651" sldId="273"/>
            <ac:picMk id="140" creationId="{73B290CF-60CF-4907-AE98-B654881CCBFA}"/>
          </ac:picMkLst>
        </pc:picChg>
        <pc:cxnChg chg="mod">
          <ac:chgData name="Severin Kranz" userId="94d42ad5811cac59" providerId="LiveId" clId="{23B9C3B7-116B-4BAA-A0FD-96361862CF23}" dt="2019-02-14T13:53:14.643" v="4956" actId="1076"/>
          <ac:cxnSpMkLst>
            <pc:docMk/>
            <pc:sldMk cId="2461072651" sldId="273"/>
            <ac:cxnSpMk id="33" creationId="{83AB3A82-C997-4FEB-907F-369E475C07F7}"/>
          </ac:cxnSpMkLst>
        </pc:cxnChg>
        <pc:cxnChg chg="mod">
          <ac:chgData name="Severin Kranz" userId="94d42ad5811cac59" providerId="LiveId" clId="{23B9C3B7-116B-4BAA-A0FD-96361862CF23}" dt="2019-02-14T13:53:14.643" v="4956" actId="1076"/>
          <ac:cxnSpMkLst>
            <pc:docMk/>
            <pc:sldMk cId="2461072651" sldId="273"/>
            <ac:cxnSpMk id="38" creationId="{8A1940B6-F537-4474-BC96-E91865FA4005}"/>
          </ac:cxnSpMkLst>
        </pc:cxnChg>
        <pc:cxnChg chg="mod">
          <ac:chgData name="Severin Kranz" userId="94d42ad5811cac59" providerId="LiveId" clId="{23B9C3B7-116B-4BAA-A0FD-96361862CF23}" dt="2019-02-14T13:53:06.255" v="4954" actId="1076"/>
          <ac:cxnSpMkLst>
            <pc:docMk/>
            <pc:sldMk cId="2461072651" sldId="273"/>
            <ac:cxnSpMk id="46" creationId="{9E12E87A-C9E1-4A61-927C-697768C8DAFC}"/>
          </ac:cxnSpMkLst>
        </pc:cxnChg>
        <pc:cxnChg chg="mod">
          <ac:chgData name="Severin Kranz" userId="94d42ad5811cac59" providerId="LiveId" clId="{23B9C3B7-116B-4BAA-A0FD-96361862CF23}" dt="2019-02-14T13:54:14.266" v="4963" actId="1076"/>
          <ac:cxnSpMkLst>
            <pc:docMk/>
            <pc:sldMk cId="2461072651" sldId="273"/>
            <ac:cxnSpMk id="75" creationId="{1F622CA8-3BD2-4DCA-894E-2F54072C690B}"/>
          </ac:cxnSpMkLst>
        </pc:cxnChg>
        <pc:cxnChg chg="mod">
          <ac:chgData name="Severin Kranz" userId="94d42ad5811cac59" providerId="LiveId" clId="{23B9C3B7-116B-4BAA-A0FD-96361862CF23}" dt="2019-02-14T13:54:14.266" v="4963" actId="1076"/>
          <ac:cxnSpMkLst>
            <pc:docMk/>
            <pc:sldMk cId="2461072651" sldId="273"/>
            <ac:cxnSpMk id="88" creationId="{3CCEE281-16E7-466B-9213-565C5CC8E77F}"/>
          </ac:cxnSpMkLst>
        </pc:cxnChg>
        <pc:cxnChg chg="add mod">
          <ac:chgData name="Severin Kranz" userId="94d42ad5811cac59" providerId="LiveId" clId="{23B9C3B7-116B-4BAA-A0FD-96361862CF23}" dt="2019-02-14T13:53:00.697" v="4953" actId="1076"/>
          <ac:cxnSpMkLst>
            <pc:docMk/>
            <pc:sldMk cId="2461072651" sldId="273"/>
            <ac:cxnSpMk id="89" creationId="{1067195E-5CE0-4AA4-9899-B1AEC72D56A1}"/>
          </ac:cxnSpMkLst>
        </pc:cxnChg>
        <pc:cxnChg chg="mod">
          <ac:chgData name="Severin Kranz" userId="94d42ad5811cac59" providerId="LiveId" clId="{23B9C3B7-116B-4BAA-A0FD-96361862CF23}" dt="2019-02-14T13:51:15.598" v="4934" actId="1076"/>
          <ac:cxnSpMkLst>
            <pc:docMk/>
            <pc:sldMk cId="2461072651" sldId="273"/>
            <ac:cxnSpMk id="93" creationId="{0ACE3BE6-F6C5-4632-80D9-B98ABA274B49}"/>
          </ac:cxnSpMkLst>
        </pc:cxnChg>
        <pc:cxnChg chg="mod">
          <ac:chgData name="Severin Kranz" userId="94d42ad5811cac59" providerId="LiveId" clId="{23B9C3B7-116B-4BAA-A0FD-96361862CF23}" dt="2019-02-14T13:52:54.718" v="4951" actId="1076"/>
          <ac:cxnSpMkLst>
            <pc:docMk/>
            <pc:sldMk cId="2461072651" sldId="273"/>
            <ac:cxnSpMk id="100" creationId="{D79CE5C2-5DB8-4E1B-BBDF-132BAFF305F5}"/>
          </ac:cxnSpMkLst>
        </pc:cxnChg>
        <pc:cxnChg chg="add mod">
          <ac:chgData name="Severin Kranz" userId="94d42ad5811cac59" providerId="LiveId" clId="{23B9C3B7-116B-4BAA-A0FD-96361862CF23}" dt="2019-02-14T13:54:43.441" v="4966" actId="14100"/>
          <ac:cxnSpMkLst>
            <pc:docMk/>
            <pc:sldMk cId="2461072651" sldId="273"/>
            <ac:cxnSpMk id="101" creationId="{0FD21B25-E7DC-4D26-95BC-429B8218984B}"/>
          </ac:cxnSpMkLst>
        </pc:cxnChg>
        <pc:cxnChg chg="mod">
          <ac:chgData name="Severin Kranz" userId="94d42ad5811cac59" providerId="LiveId" clId="{23B9C3B7-116B-4BAA-A0FD-96361862CF23}" dt="2019-02-14T13:53:14.643" v="4956" actId="1076"/>
          <ac:cxnSpMkLst>
            <pc:docMk/>
            <pc:sldMk cId="2461072651" sldId="273"/>
            <ac:cxnSpMk id="107" creationId="{03F854AB-BB6D-45D0-8124-BEA31C59C550}"/>
          </ac:cxnSpMkLst>
        </pc:cxnChg>
        <pc:cxnChg chg="mod">
          <ac:chgData name="Severin Kranz" userId="94d42ad5811cac59" providerId="LiveId" clId="{23B9C3B7-116B-4BAA-A0FD-96361862CF23}" dt="2019-02-14T13:53:43.817" v="4961" actId="14100"/>
          <ac:cxnSpMkLst>
            <pc:docMk/>
            <pc:sldMk cId="2461072651" sldId="273"/>
            <ac:cxnSpMk id="113" creationId="{20CEA041-DD78-40B9-9415-D1646B1941FC}"/>
          </ac:cxnSpMkLst>
        </pc:cxnChg>
        <pc:cxnChg chg="mod">
          <ac:chgData name="Severin Kranz" userId="94d42ad5811cac59" providerId="LiveId" clId="{23B9C3B7-116B-4BAA-A0FD-96361862CF23}" dt="2019-02-14T13:53:06.255" v="4954" actId="1076"/>
          <ac:cxnSpMkLst>
            <pc:docMk/>
            <pc:sldMk cId="2461072651" sldId="273"/>
            <ac:cxnSpMk id="114" creationId="{2D64A0FC-C8EC-4443-B872-924FDB4A8680}"/>
          </ac:cxnSpMkLst>
        </pc:cxnChg>
        <pc:cxnChg chg="mod">
          <ac:chgData name="Severin Kranz" userId="94d42ad5811cac59" providerId="LiveId" clId="{23B9C3B7-116B-4BAA-A0FD-96361862CF23}" dt="2019-02-14T13:51:15.598" v="4934" actId="1076"/>
          <ac:cxnSpMkLst>
            <pc:docMk/>
            <pc:sldMk cId="2461072651" sldId="273"/>
            <ac:cxnSpMk id="132" creationId="{3DF13157-B8FD-457E-91A9-1FBD6570DE81}"/>
          </ac:cxnSpMkLst>
        </pc:cxnChg>
        <pc:cxnChg chg="mod">
          <ac:chgData name="Severin Kranz" userId="94d42ad5811cac59" providerId="LiveId" clId="{23B9C3B7-116B-4BAA-A0FD-96361862CF23}" dt="2019-02-14T13:51:37.279" v="4938" actId="1076"/>
          <ac:cxnSpMkLst>
            <pc:docMk/>
            <pc:sldMk cId="2461072651" sldId="273"/>
            <ac:cxnSpMk id="142" creationId="{F20F057C-1DFE-49CE-B5A4-BADA8BADC6F3}"/>
          </ac:cxnSpMkLst>
        </pc:cxnChg>
        <pc:cxnChg chg="mod">
          <ac:chgData name="Severin Kranz" userId="94d42ad5811cac59" providerId="LiveId" clId="{23B9C3B7-116B-4BAA-A0FD-96361862CF23}" dt="2019-02-14T13:51:15.598" v="4934" actId="1076"/>
          <ac:cxnSpMkLst>
            <pc:docMk/>
            <pc:sldMk cId="2461072651" sldId="273"/>
            <ac:cxnSpMk id="158" creationId="{A665812F-E423-4E6C-B620-6BD4DE56BE9D}"/>
          </ac:cxnSpMkLst>
        </pc:cxnChg>
        <pc:cxnChg chg="mod">
          <ac:chgData name="Severin Kranz" userId="94d42ad5811cac59" providerId="LiveId" clId="{23B9C3B7-116B-4BAA-A0FD-96361862CF23}" dt="2019-02-14T13:51:15.598" v="4934" actId="1076"/>
          <ac:cxnSpMkLst>
            <pc:docMk/>
            <pc:sldMk cId="2461072651" sldId="273"/>
            <ac:cxnSpMk id="160" creationId="{61EE9F14-487C-44DB-B275-3FE930BC0B1E}"/>
          </ac:cxnSpMkLst>
        </pc:cxnChg>
        <pc:cxnChg chg="mod">
          <ac:chgData name="Severin Kranz" userId="94d42ad5811cac59" providerId="LiveId" clId="{23B9C3B7-116B-4BAA-A0FD-96361862CF23}" dt="2019-02-14T13:54:14.266" v="4963" actId="1076"/>
          <ac:cxnSpMkLst>
            <pc:docMk/>
            <pc:sldMk cId="2461072651" sldId="273"/>
            <ac:cxnSpMk id="172" creationId="{C19DD0B3-58D5-4A6C-8807-50084928B5A7}"/>
          </ac:cxnSpMkLst>
        </pc:cxnChg>
        <pc:cxnChg chg="mod">
          <ac:chgData name="Severin Kranz" userId="94d42ad5811cac59" providerId="LiveId" clId="{23B9C3B7-116B-4BAA-A0FD-96361862CF23}" dt="2019-02-14T13:51:15.598" v="4934" actId="1076"/>
          <ac:cxnSpMkLst>
            <pc:docMk/>
            <pc:sldMk cId="2461072651" sldId="273"/>
            <ac:cxnSpMk id="177" creationId="{010C42B7-C27C-4299-B9C9-4B5F2E625D0A}"/>
          </ac:cxnSpMkLst>
        </pc:cxnChg>
      </pc:sldChg>
      <pc:sldChg chg="addSp delSp modSp add modTransition">
        <pc:chgData name="Severin Kranz" userId="94d42ad5811cac59" providerId="LiveId" clId="{23B9C3B7-116B-4BAA-A0FD-96361862CF23}" dt="2019-02-14T14:52:01.932" v="6453"/>
        <pc:sldMkLst>
          <pc:docMk/>
          <pc:sldMk cId="1922790668" sldId="274"/>
        </pc:sldMkLst>
        <pc:spChg chg="mod">
          <ac:chgData name="Severin Kranz" userId="94d42ad5811cac59" providerId="LiveId" clId="{23B9C3B7-116B-4BAA-A0FD-96361862CF23}" dt="2019-02-14T13:57:26.490" v="5031" actId="1076"/>
          <ac:spMkLst>
            <pc:docMk/>
            <pc:sldMk cId="1922790668" sldId="274"/>
            <ac:spMk id="14" creationId="{B166A0E3-54D1-48A9-87E5-19DD91AEFB0B}"/>
          </ac:spMkLst>
        </pc:spChg>
        <pc:spChg chg="mod">
          <ac:chgData name="Severin Kranz" userId="94d42ad5811cac59" providerId="LiveId" clId="{23B9C3B7-116B-4BAA-A0FD-96361862CF23}" dt="2019-02-14T13:56:09.144" v="5016" actId="1036"/>
          <ac:spMkLst>
            <pc:docMk/>
            <pc:sldMk cId="1922790668" sldId="274"/>
            <ac:spMk id="68" creationId="{E0EBF359-DA9B-40AB-844E-BAC49739C1A1}"/>
          </ac:spMkLst>
        </pc:spChg>
        <pc:spChg chg="del">
          <ac:chgData name="Severin Kranz" userId="94d42ad5811cac59" providerId="LiveId" clId="{23B9C3B7-116B-4BAA-A0FD-96361862CF23}" dt="2019-02-14T13:57:13.569" v="5028" actId="478"/>
          <ac:spMkLst>
            <pc:docMk/>
            <pc:sldMk cId="1922790668" sldId="274"/>
            <ac:spMk id="69" creationId="{14A48B60-606B-4355-84D4-F33C470242B5}"/>
          </ac:spMkLst>
        </pc:spChg>
        <pc:spChg chg="mod">
          <ac:chgData name="Severin Kranz" userId="94d42ad5811cac59" providerId="LiveId" clId="{23B9C3B7-116B-4BAA-A0FD-96361862CF23}" dt="2019-02-14T13:56:57.937" v="5022" actId="1076"/>
          <ac:spMkLst>
            <pc:docMk/>
            <pc:sldMk cId="1922790668" sldId="274"/>
            <ac:spMk id="70" creationId="{48DBAD1C-7D45-4535-BE9E-83528C3C5C00}"/>
          </ac:spMkLst>
        </pc:spChg>
        <pc:spChg chg="mod">
          <ac:chgData name="Severin Kranz" userId="94d42ad5811cac59" providerId="LiveId" clId="{23B9C3B7-116B-4BAA-A0FD-96361862CF23}" dt="2019-02-14T13:56:09.144" v="5016" actId="1036"/>
          <ac:spMkLst>
            <pc:docMk/>
            <pc:sldMk cId="1922790668" sldId="274"/>
            <ac:spMk id="74" creationId="{FEE848C4-B2E0-4607-87F7-B1EA040D3343}"/>
          </ac:spMkLst>
        </pc:spChg>
        <pc:spChg chg="mod">
          <ac:chgData name="Severin Kranz" userId="94d42ad5811cac59" providerId="LiveId" clId="{23B9C3B7-116B-4BAA-A0FD-96361862CF23}" dt="2019-02-14T13:56:09.144" v="5016" actId="1036"/>
          <ac:spMkLst>
            <pc:docMk/>
            <pc:sldMk cId="1922790668" sldId="274"/>
            <ac:spMk id="77" creationId="{F9022571-278B-4743-8DD1-04804C425983}"/>
          </ac:spMkLst>
        </pc:spChg>
        <pc:spChg chg="del mod">
          <ac:chgData name="Severin Kranz" userId="94d42ad5811cac59" providerId="LiveId" clId="{23B9C3B7-116B-4BAA-A0FD-96361862CF23}" dt="2019-02-14T13:57:04.450" v="5024" actId="478"/>
          <ac:spMkLst>
            <pc:docMk/>
            <pc:sldMk cId="1922790668" sldId="274"/>
            <ac:spMk id="94" creationId="{87A6973A-17CF-4AA0-B58F-3D193E04E822}"/>
          </ac:spMkLst>
        </pc:spChg>
        <pc:spChg chg="mod">
          <ac:chgData name="Severin Kranz" userId="94d42ad5811cac59" providerId="LiveId" clId="{23B9C3B7-116B-4BAA-A0FD-96361862CF23}" dt="2019-02-14T13:56:09.144" v="5016" actId="1036"/>
          <ac:spMkLst>
            <pc:docMk/>
            <pc:sldMk cId="1922790668" sldId="274"/>
            <ac:spMk id="95" creationId="{EC8B0FA7-B25A-4CE4-A6E4-24B068512F86}"/>
          </ac:spMkLst>
        </pc:spChg>
        <pc:spChg chg="mod">
          <ac:chgData name="Severin Kranz" userId="94d42ad5811cac59" providerId="LiveId" clId="{23B9C3B7-116B-4BAA-A0FD-96361862CF23}" dt="2019-02-14T13:56:09.144" v="5016" actId="1036"/>
          <ac:spMkLst>
            <pc:docMk/>
            <pc:sldMk cId="1922790668" sldId="274"/>
            <ac:spMk id="99" creationId="{D033FA11-04AA-428D-965B-728841CE4A56}"/>
          </ac:spMkLst>
        </pc:spChg>
        <pc:spChg chg="mod">
          <ac:chgData name="Severin Kranz" userId="94d42ad5811cac59" providerId="LiveId" clId="{23B9C3B7-116B-4BAA-A0FD-96361862CF23}" dt="2019-02-14T13:56:09.144" v="5016" actId="1036"/>
          <ac:spMkLst>
            <pc:docMk/>
            <pc:sldMk cId="1922790668" sldId="274"/>
            <ac:spMk id="106" creationId="{01652D75-F022-4DC1-9BE0-48EFA81B7DE3}"/>
          </ac:spMkLst>
        </pc:spChg>
        <pc:spChg chg="del mod">
          <ac:chgData name="Severin Kranz" userId="94d42ad5811cac59" providerId="LiveId" clId="{23B9C3B7-116B-4BAA-A0FD-96361862CF23}" dt="2019-02-14T13:57:10.022" v="5026" actId="478"/>
          <ac:spMkLst>
            <pc:docMk/>
            <pc:sldMk cId="1922790668" sldId="274"/>
            <ac:spMk id="135" creationId="{50D203D7-1FAC-4F49-999D-D46C142BA3A0}"/>
          </ac:spMkLst>
        </pc:spChg>
        <pc:spChg chg="mod">
          <ac:chgData name="Severin Kranz" userId="94d42ad5811cac59" providerId="LiveId" clId="{23B9C3B7-116B-4BAA-A0FD-96361862CF23}" dt="2019-02-14T13:59:09.817" v="5056" actId="1076"/>
          <ac:spMkLst>
            <pc:docMk/>
            <pc:sldMk cId="1922790668" sldId="274"/>
            <ac:spMk id="147" creationId="{111D0893-40AF-4716-AB64-C0004453085E}"/>
          </ac:spMkLst>
        </pc:spChg>
        <pc:spChg chg="mod">
          <ac:chgData name="Severin Kranz" userId="94d42ad5811cac59" providerId="LiveId" clId="{23B9C3B7-116B-4BAA-A0FD-96361862CF23}" dt="2019-02-14T13:57:40.370" v="5034" actId="1076"/>
          <ac:spMkLst>
            <pc:docMk/>
            <pc:sldMk cId="1922790668" sldId="274"/>
            <ac:spMk id="149" creationId="{62EC233F-DBD7-4C1A-8236-586AF12EEB1D}"/>
          </ac:spMkLst>
        </pc:spChg>
        <pc:spChg chg="mod">
          <ac:chgData name="Severin Kranz" userId="94d42ad5811cac59" providerId="LiveId" clId="{23B9C3B7-116B-4BAA-A0FD-96361862CF23}" dt="2019-02-14T13:59:06.136" v="5055" actId="1076"/>
          <ac:spMkLst>
            <pc:docMk/>
            <pc:sldMk cId="1922790668" sldId="274"/>
            <ac:spMk id="154" creationId="{6048D85A-186A-4896-8EDF-E223EEBA0BAB}"/>
          </ac:spMkLst>
        </pc:spChg>
        <pc:spChg chg="mod">
          <ac:chgData name="Severin Kranz" userId="94d42ad5811cac59" providerId="LiveId" clId="{23B9C3B7-116B-4BAA-A0FD-96361862CF23}" dt="2019-02-14T13:56:09.144" v="5016" actId="1036"/>
          <ac:spMkLst>
            <pc:docMk/>
            <pc:sldMk cId="1922790668" sldId="274"/>
            <ac:spMk id="159" creationId="{222A92BF-0117-4D03-A1E2-5C95C086B896}"/>
          </ac:spMkLst>
        </pc:spChg>
        <pc:spChg chg="del mod">
          <ac:chgData name="Severin Kranz" userId="94d42ad5811cac59" providerId="LiveId" clId="{23B9C3B7-116B-4BAA-A0FD-96361862CF23}" dt="2019-02-14T13:57:11.602" v="5027" actId="478"/>
          <ac:spMkLst>
            <pc:docMk/>
            <pc:sldMk cId="1922790668" sldId="274"/>
            <ac:spMk id="161" creationId="{983D461E-408E-4DB8-9CBF-C3F3E45793E1}"/>
          </ac:spMkLst>
        </pc:spChg>
        <pc:grpChg chg="mod">
          <ac:chgData name="Severin Kranz" userId="94d42ad5811cac59" providerId="LiveId" clId="{23B9C3B7-116B-4BAA-A0FD-96361862CF23}" dt="2019-02-14T13:59:29.609" v="5060" actId="1076"/>
          <ac:grpSpMkLst>
            <pc:docMk/>
            <pc:sldMk cId="1922790668" sldId="274"/>
            <ac:grpSpMk id="86" creationId="{4B91345B-BCC9-44F7-A157-EB2C68BE5165}"/>
          </ac:grpSpMkLst>
        </pc:grpChg>
        <pc:grpChg chg="mod">
          <ac:chgData name="Severin Kranz" userId="94d42ad5811cac59" providerId="LiveId" clId="{23B9C3B7-116B-4BAA-A0FD-96361862CF23}" dt="2019-02-14T13:58:10.806" v="5042" actId="1076"/>
          <ac:grpSpMkLst>
            <pc:docMk/>
            <pc:sldMk cId="1922790668" sldId="274"/>
            <ac:grpSpMk id="87" creationId="{1D9E6BB7-0ABE-4F16-8944-764A5C3AA5F8}"/>
          </ac:grpSpMkLst>
        </pc:grpChg>
        <pc:grpChg chg="mod">
          <ac:chgData name="Severin Kranz" userId="94d42ad5811cac59" providerId="LiveId" clId="{23B9C3B7-116B-4BAA-A0FD-96361862CF23}" dt="2019-02-14T13:59:03.188" v="5054" actId="1076"/>
          <ac:grpSpMkLst>
            <pc:docMk/>
            <pc:sldMk cId="1922790668" sldId="274"/>
            <ac:grpSpMk id="90" creationId="{25C7C304-E409-425B-86D7-07CE41B44A70}"/>
          </ac:grpSpMkLst>
        </pc:grpChg>
        <pc:grpChg chg="mod">
          <ac:chgData name="Severin Kranz" userId="94d42ad5811cac59" providerId="LiveId" clId="{23B9C3B7-116B-4BAA-A0FD-96361862CF23}" dt="2019-02-14T13:56:09.144" v="5016" actId="1036"/>
          <ac:grpSpMkLst>
            <pc:docMk/>
            <pc:sldMk cId="1922790668" sldId="274"/>
            <ac:grpSpMk id="91" creationId="{F7E14003-FCB1-4BB3-89A9-7F4C187AEEED}"/>
          </ac:grpSpMkLst>
        </pc:grpChg>
        <pc:grpChg chg="mod">
          <ac:chgData name="Severin Kranz" userId="94d42ad5811cac59" providerId="LiveId" clId="{23B9C3B7-116B-4BAA-A0FD-96361862CF23}" dt="2019-02-14T13:56:57.937" v="5022" actId="1076"/>
          <ac:grpSpMkLst>
            <pc:docMk/>
            <pc:sldMk cId="1922790668" sldId="274"/>
            <ac:grpSpMk id="110" creationId="{3FC8F927-1D4B-4EC7-9EB3-FDDB4F8451F8}"/>
          </ac:grpSpMkLst>
        </pc:grpChg>
        <pc:grpChg chg="mod">
          <ac:chgData name="Severin Kranz" userId="94d42ad5811cac59" providerId="LiveId" clId="{23B9C3B7-116B-4BAA-A0FD-96361862CF23}" dt="2019-02-14T13:59:13.271" v="5057" actId="1076"/>
          <ac:grpSpMkLst>
            <pc:docMk/>
            <pc:sldMk cId="1922790668" sldId="274"/>
            <ac:grpSpMk id="124" creationId="{98C09DDD-3BCA-4CD9-9D16-45034EAB28B5}"/>
          </ac:grpSpMkLst>
        </pc:grpChg>
        <pc:grpChg chg="mod">
          <ac:chgData name="Severin Kranz" userId="94d42ad5811cac59" providerId="LiveId" clId="{23B9C3B7-116B-4BAA-A0FD-96361862CF23}" dt="2019-02-14T13:59:31.392" v="5061" actId="1076"/>
          <ac:grpSpMkLst>
            <pc:docMk/>
            <pc:sldMk cId="1922790668" sldId="274"/>
            <ac:grpSpMk id="126" creationId="{6192B841-2979-48D4-BC2F-B8EA391737F8}"/>
          </ac:grpSpMkLst>
        </pc:grpChg>
        <pc:picChg chg="mod">
          <ac:chgData name="Severin Kranz" userId="94d42ad5811cac59" providerId="LiveId" clId="{23B9C3B7-116B-4BAA-A0FD-96361862CF23}" dt="2019-02-14T13:56:57.937" v="5022" actId="1076"/>
          <ac:picMkLst>
            <pc:docMk/>
            <pc:sldMk cId="1922790668" sldId="274"/>
            <ac:picMk id="13" creationId="{CF9B2273-8D53-4A5A-95DA-B783E38AE904}"/>
          </ac:picMkLst>
        </pc:picChg>
        <pc:picChg chg="mod">
          <ac:chgData name="Severin Kranz" userId="94d42ad5811cac59" providerId="LiveId" clId="{23B9C3B7-116B-4BAA-A0FD-96361862CF23}" dt="2019-02-14T13:56:57.937" v="5022" actId="1076"/>
          <ac:picMkLst>
            <pc:docMk/>
            <pc:sldMk cId="1922790668" sldId="274"/>
            <ac:picMk id="62" creationId="{46DD1EF6-5067-4551-8DDC-E43CCDCDEAD1}"/>
          </ac:picMkLst>
        </pc:picChg>
        <pc:picChg chg="mod">
          <ac:chgData name="Severin Kranz" userId="94d42ad5811cac59" providerId="LiveId" clId="{23B9C3B7-116B-4BAA-A0FD-96361862CF23}" dt="2019-02-14T13:56:57.937" v="5022" actId="1076"/>
          <ac:picMkLst>
            <pc:docMk/>
            <pc:sldMk cId="1922790668" sldId="274"/>
            <ac:picMk id="67" creationId="{A4110F2F-2A6C-441A-BF9A-D0533DB437C0}"/>
          </ac:picMkLst>
        </pc:picChg>
        <pc:picChg chg="mod">
          <ac:chgData name="Severin Kranz" userId="94d42ad5811cac59" providerId="LiveId" clId="{23B9C3B7-116B-4BAA-A0FD-96361862CF23}" dt="2019-02-14T13:57:29.617" v="5032" actId="1076"/>
          <ac:picMkLst>
            <pc:docMk/>
            <pc:sldMk cId="1922790668" sldId="274"/>
            <ac:picMk id="138" creationId="{F4AD07F1-7A15-4680-A7A3-BE7656E66EC9}"/>
          </ac:picMkLst>
        </pc:picChg>
        <pc:picChg chg="mod">
          <ac:chgData name="Severin Kranz" userId="94d42ad5811cac59" providerId="LiveId" clId="{23B9C3B7-116B-4BAA-A0FD-96361862CF23}" dt="2019-02-14T13:56:57.937" v="5022" actId="1076"/>
          <ac:picMkLst>
            <pc:docMk/>
            <pc:sldMk cId="1922790668" sldId="274"/>
            <ac:picMk id="140" creationId="{73B290CF-60CF-4907-AE98-B654881CCBFA}"/>
          </ac:picMkLst>
        </pc:picChg>
        <pc:cxnChg chg="add mod">
          <ac:chgData name="Severin Kranz" userId="94d42ad5811cac59" providerId="LiveId" clId="{23B9C3B7-116B-4BAA-A0FD-96361862CF23}" dt="2019-02-14T13:58:23.560" v="5045" actId="108"/>
          <ac:cxnSpMkLst>
            <pc:docMk/>
            <pc:sldMk cId="1922790668" sldId="274"/>
            <ac:cxnSpMk id="16" creationId="{E1B7A489-65E4-4729-9C65-532B32023ED0}"/>
          </ac:cxnSpMkLst>
        </pc:cxnChg>
        <pc:cxnChg chg="mod">
          <ac:chgData name="Severin Kranz" userId="94d42ad5811cac59" providerId="LiveId" clId="{23B9C3B7-116B-4BAA-A0FD-96361862CF23}" dt="2019-02-14T13:59:31.392" v="5061" actId="1076"/>
          <ac:cxnSpMkLst>
            <pc:docMk/>
            <pc:sldMk cId="1922790668" sldId="274"/>
            <ac:cxnSpMk id="33" creationId="{83AB3A82-C997-4FEB-907F-369E475C07F7}"/>
          </ac:cxnSpMkLst>
        </pc:cxnChg>
        <pc:cxnChg chg="mod">
          <ac:chgData name="Severin Kranz" userId="94d42ad5811cac59" providerId="LiveId" clId="{23B9C3B7-116B-4BAA-A0FD-96361862CF23}" dt="2019-02-14T13:59:13.271" v="5057" actId="1076"/>
          <ac:cxnSpMkLst>
            <pc:docMk/>
            <pc:sldMk cId="1922790668" sldId="274"/>
            <ac:cxnSpMk id="38" creationId="{8A1940B6-F537-4474-BC96-E91865FA4005}"/>
          </ac:cxnSpMkLst>
        </pc:cxnChg>
        <pc:cxnChg chg="mod">
          <ac:chgData name="Severin Kranz" userId="94d42ad5811cac59" providerId="LiveId" clId="{23B9C3B7-116B-4BAA-A0FD-96361862CF23}" dt="2019-02-14T13:59:29.609" v="5060" actId="1076"/>
          <ac:cxnSpMkLst>
            <pc:docMk/>
            <pc:sldMk cId="1922790668" sldId="274"/>
            <ac:cxnSpMk id="46" creationId="{9E12E87A-C9E1-4A61-927C-697768C8DAFC}"/>
          </ac:cxnSpMkLst>
        </pc:cxnChg>
        <pc:cxnChg chg="mod">
          <ac:chgData name="Severin Kranz" userId="94d42ad5811cac59" providerId="LiveId" clId="{23B9C3B7-116B-4BAA-A0FD-96361862CF23}" dt="2019-02-14T13:58:08.007" v="5041" actId="1076"/>
          <ac:cxnSpMkLst>
            <pc:docMk/>
            <pc:sldMk cId="1922790668" sldId="274"/>
            <ac:cxnSpMk id="75" creationId="{1F622CA8-3BD2-4DCA-894E-2F54072C690B}"/>
          </ac:cxnSpMkLst>
        </pc:cxnChg>
        <pc:cxnChg chg="mod">
          <ac:chgData name="Severin Kranz" userId="94d42ad5811cac59" providerId="LiveId" clId="{23B9C3B7-116B-4BAA-A0FD-96361862CF23}" dt="2019-02-14T13:59:31.392" v="5061" actId="1076"/>
          <ac:cxnSpMkLst>
            <pc:docMk/>
            <pc:sldMk cId="1922790668" sldId="274"/>
            <ac:cxnSpMk id="88" creationId="{3CCEE281-16E7-466B-9213-565C5CC8E77F}"/>
          </ac:cxnSpMkLst>
        </pc:cxnChg>
        <pc:cxnChg chg="mod">
          <ac:chgData name="Severin Kranz" userId="94d42ad5811cac59" providerId="LiveId" clId="{23B9C3B7-116B-4BAA-A0FD-96361862CF23}" dt="2019-02-14T13:56:09.144" v="5016" actId="1036"/>
          <ac:cxnSpMkLst>
            <pc:docMk/>
            <pc:sldMk cId="1922790668" sldId="274"/>
            <ac:cxnSpMk id="89" creationId="{1067195E-5CE0-4AA4-9899-B1AEC72D56A1}"/>
          </ac:cxnSpMkLst>
        </pc:cxnChg>
        <pc:cxnChg chg="mod">
          <ac:chgData name="Severin Kranz" userId="94d42ad5811cac59" providerId="LiveId" clId="{23B9C3B7-116B-4BAA-A0FD-96361862CF23}" dt="2019-02-14T13:56:57.937" v="5022" actId="1076"/>
          <ac:cxnSpMkLst>
            <pc:docMk/>
            <pc:sldMk cId="1922790668" sldId="274"/>
            <ac:cxnSpMk id="93" creationId="{0ACE3BE6-F6C5-4632-80D9-B98ABA274B49}"/>
          </ac:cxnSpMkLst>
        </pc:cxnChg>
        <pc:cxnChg chg="mod">
          <ac:chgData name="Severin Kranz" userId="94d42ad5811cac59" providerId="LiveId" clId="{23B9C3B7-116B-4BAA-A0FD-96361862CF23}" dt="2019-02-14T13:59:13.271" v="5057" actId="1076"/>
          <ac:cxnSpMkLst>
            <pc:docMk/>
            <pc:sldMk cId="1922790668" sldId="274"/>
            <ac:cxnSpMk id="100" creationId="{D79CE5C2-5DB8-4E1B-BBDF-132BAFF305F5}"/>
          </ac:cxnSpMkLst>
        </pc:cxnChg>
        <pc:cxnChg chg="mod">
          <ac:chgData name="Severin Kranz" userId="94d42ad5811cac59" providerId="LiveId" clId="{23B9C3B7-116B-4BAA-A0FD-96361862CF23}" dt="2019-02-14T13:59:31.392" v="5061" actId="1076"/>
          <ac:cxnSpMkLst>
            <pc:docMk/>
            <pc:sldMk cId="1922790668" sldId="274"/>
            <ac:cxnSpMk id="101" creationId="{0FD21B25-E7DC-4D26-95BC-429B8218984B}"/>
          </ac:cxnSpMkLst>
        </pc:cxnChg>
        <pc:cxnChg chg="mod">
          <ac:chgData name="Severin Kranz" userId="94d42ad5811cac59" providerId="LiveId" clId="{23B9C3B7-116B-4BAA-A0FD-96361862CF23}" dt="2019-02-14T13:59:29.609" v="5060" actId="1076"/>
          <ac:cxnSpMkLst>
            <pc:docMk/>
            <pc:sldMk cId="1922790668" sldId="274"/>
            <ac:cxnSpMk id="107" creationId="{03F854AB-BB6D-45D0-8124-BEA31C59C550}"/>
          </ac:cxnSpMkLst>
        </pc:cxnChg>
        <pc:cxnChg chg="mod">
          <ac:chgData name="Severin Kranz" userId="94d42ad5811cac59" providerId="LiveId" clId="{23B9C3B7-116B-4BAA-A0FD-96361862CF23}" dt="2019-02-14T13:59:03.188" v="5054" actId="1076"/>
          <ac:cxnSpMkLst>
            <pc:docMk/>
            <pc:sldMk cId="1922790668" sldId="274"/>
            <ac:cxnSpMk id="113" creationId="{20CEA041-DD78-40B9-9415-D1646B1941FC}"/>
          </ac:cxnSpMkLst>
        </pc:cxnChg>
        <pc:cxnChg chg="mod">
          <ac:chgData name="Severin Kranz" userId="94d42ad5811cac59" providerId="LiveId" clId="{23B9C3B7-116B-4BAA-A0FD-96361862CF23}" dt="2019-02-14T13:59:29.609" v="5060" actId="1076"/>
          <ac:cxnSpMkLst>
            <pc:docMk/>
            <pc:sldMk cId="1922790668" sldId="274"/>
            <ac:cxnSpMk id="114" creationId="{2D64A0FC-C8EC-4443-B872-924FDB4A8680}"/>
          </ac:cxnSpMkLst>
        </pc:cxnChg>
        <pc:cxnChg chg="mod">
          <ac:chgData name="Severin Kranz" userId="94d42ad5811cac59" providerId="LiveId" clId="{23B9C3B7-116B-4BAA-A0FD-96361862CF23}" dt="2019-02-14T13:56:57.937" v="5022" actId="1076"/>
          <ac:cxnSpMkLst>
            <pc:docMk/>
            <pc:sldMk cId="1922790668" sldId="274"/>
            <ac:cxnSpMk id="132" creationId="{3DF13157-B8FD-457E-91A9-1FBD6570DE81}"/>
          </ac:cxnSpMkLst>
        </pc:cxnChg>
        <pc:cxnChg chg="del mod">
          <ac:chgData name="Severin Kranz" userId="94d42ad5811cac59" providerId="LiveId" clId="{23B9C3B7-116B-4BAA-A0FD-96361862CF23}" dt="2019-02-14T13:57:06.450" v="5025" actId="478"/>
          <ac:cxnSpMkLst>
            <pc:docMk/>
            <pc:sldMk cId="1922790668" sldId="274"/>
            <ac:cxnSpMk id="142" creationId="{F20F057C-1DFE-49CE-B5A4-BADA8BADC6F3}"/>
          </ac:cxnSpMkLst>
        </pc:cxnChg>
        <pc:cxnChg chg="mod">
          <ac:chgData name="Severin Kranz" userId="94d42ad5811cac59" providerId="LiveId" clId="{23B9C3B7-116B-4BAA-A0FD-96361862CF23}" dt="2019-02-14T13:57:16.539" v="5029" actId="1076"/>
          <ac:cxnSpMkLst>
            <pc:docMk/>
            <pc:sldMk cId="1922790668" sldId="274"/>
            <ac:cxnSpMk id="158" creationId="{A665812F-E423-4E6C-B620-6BD4DE56BE9D}"/>
          </ac:cxnSpMkLst>
        </pc:cxnChg>
        <pc:cxnChg chg="mod">
          <ac:chgData name="Severin Kranz" userId="94d42ad5811cac59" providerId="LiveId" clId="{23B9C3B7-116B-4BAA-A0FD-96361862CF23}" dt="2019-02-14T13:57:32.616" v="5033" actId="1076"/>
          <ac:cxnSpMkLst>
            <pc:docMk/>
            <pc:sldMk cId="1922790668" sldId="274"/>
            <ac:cxnSpMk id="160" creationId="{61EE9F14-487C-44DB-B275-3FE930BC0B1E}"/>
          </ac:cxnSpMkLst>
        </pc:cxnChg>
        <pc:cxnChg chg="del mod">
          <ac:chgData name="Severin Kranz" userId="94d42ad5811cac59" providerId="LiveId" clId="{23B9C3B7-116B-4BAA-A0FD-96361862CF23}" dt="2019-02-14T13:58:12.968" v="5043" actId="478"/>
          <ac:cxnSpMkLst>
            <pc:docMk/>
            <pc:sldMk cId="1922790668" sldId="274"/>
            <ac:cxnSpMk id="172" creationId="{C19DD0B3-58D5-4A6C-8807-50084928B5A7}"/>
          </ac:cxnSpMkLst>
        </pc:cxnChg>
        <pc:cxnChg chg="mod">
          <ac:chgData name="Severin Kranz" userId="94d42ad5811cac59" providerId="LiveId" clId="{23B9C3B7-116B-4BAA-A0FD-96361862CF23}" dt="2019-02-14T13:56:57.937" v="5022" actId="1076"/>
          <ac:cxnSpMkLst>
            <pc:docMk/>
            <pc:sldMk cId="1922790668" sldId="274"/>
            <ac:cxnSpMk id="177" creationId="{010C42B7-C27C-4299-B9C9-4B5F2E625D0A}"/>
          </ac:cxnSpMkLst>
        </pc:cxnChg>
      </pc:sldChg>
      <pc:sldChg chg="addSp delSp modSp add ord">
        <pc:chgData name="Severin Kranz" userId="94d42ad5811cac59" providerId="LiveId" clId="{23B9C3B7-116B-4BAA-A0FD-96361862CF23}" dt="2019-02-14T18:02:20.656" v="10387" actId="1076"/>
        <pc:sldMkLst>
          <pc:docMk/>
          <pc:sldMk cId="159365429" sldId="275"/>
        </pc:sldMkLst>
        <pc:spChg chg="mod">
          <ac:chgData name="Severin Kranz" userId="94d42ad5811cac59" providerId="LiveId" clId="{23B9C3B7-116B-4BAA-A0FD-96361862CF23}" dt="2019-02-14T15:00:26.639" v="6921" actId="404"/>
          <ac:spMkLst>
            <pc:docMk/>
            <pc:sldMk cId="159365429" sldId="275"/>
            <ac:spMk id="14" creationId="{B166A0E3-54D1-48A9-87E5-19DD91AEFB0B}"/>
          </ac:spMkLst>
        </pc:spChg>
        <pc:spChg chg="del mod">
          <ac:chgData name="Severin Kranz" userId="94d42ad5811cac59" providerId="LiveId" clId="{23B9C3B7-116B-4BAA-A0FD-96361862CF23}" dt="2019-02-14T14:12:36.865" v="5075" actId="478"/>
          <ac:spMkLst>
            <pc:docMk/>
            <pc:sldMk cId="159365429" sldId="275"/>
            <ac:spMk id="68" creationId="{E0EBF359-DA9B-40AB-844E-BAC49739C1A1}"/>
          </ac:spMkLst>
        </pc:spChg>
        <pc:spChg chg="del mod">
          <ac:chgData name="Severin Kranz" userId="94d42ad5811cac59" providerId="LiveId" clId="{23B9C3B7-116B-4BAA-A0FD-96361862CF23}" dt="2019-02-14T14:12:40.696" v="5079" actId="478"/>
          <ac:spMkLst>
            <pc:docMk/>
            <pc:sldMk cId="159365429" sldId="275"/>
            <ac:spMk id="69" creationId="{14A48B60-606B-4355-84D4-F33C470242B5}"/>
          </ac:spMkLst>
        </pc:spChg>
        <pc:spChg chg="mod">
          <ac:chgData name="Severin Kranz" userId="94d42ad5811cac59" providerId="LiveId" clId="{23B9C3B7-116B-4BAA-A0FD-96361862CF23}" dt="2019-02-14T14:34:44.101" v="5726" actId="113"/>
          <ac:spMkLst>
            <pc:docMk/>
            <pc:sldMk cId="159365429" sldId="275"/>
            <ac:spMk id="70" creationId="{48DBAD1C-7D45-4535-BE9E-83528C3C5C00}"/>
          </ac:spMkLst>
        </pc:spChg>
        <pc:spChg chg="del">
          <ac:chgData name="Severin Kranz" userId="94d42ad5811cac59" providerId="LiveId" clId="{23B9C3B7-116B-4BAA-A0FD-96361862CF23}" dt="2019-02-14T14:13:44.314" v="5103" actId="478"/>
          <ac:spMkLst>
            <pc:docMk/>
            <pc:sldMk cId="159365429" sldId="275"/>
            <ac:spMk id="74" creationId="{FEE848C4-B2E0-4607-87F7-B1EA040D3343}"/>
          </ac:spMkLst>
        </pc:spChg>
        <pc:spChg chg="del mod">
          <ac:chgData name="Severin Kranz" userId="94d42ad5811cac59" providerId="LiveId" clId="{23B9C3B7-116B-4BAA-A0FD-96361862CF23}" dt="2019-02-14T14:12:33.975" v="5072" actId="478"/>
          <ac:spMkLst>
            <pc:docMk/>
            <pc:sldMk cId="159365429" sldId="275"/>
            <ac:spMk id="77" creationId="{F9022571-278B-4743-8DD1-04804C425983}"/>
          </ac:spMkLst>
        </pc:spChg>
        <pc:spChg chg="mod">
          <ac:chgData name="Severin Kranz" userId="94d42ad5811cac59" providerId="LiveId" clId="{23B9C3B7-116B-4BAA-A0FD-96361862CF23}" dt="2019-02-14T14:34:34.028" v="5722" actId="113"/>
          <ac:spMkLst>
            <pc:docMk/>
            <pc:sldMk cId="159365429" sldId="275"/>
            <ac:spMk id="81" creationId="{424A50D3-57C7-4DEB-8B35-3097CE236A99}"/>
          </ac:spMkLst>
        </pc:spChg>
        <pc:spChg chg="mod">
          <ac:chgData name="Severin Kranz" userId="94d42ad5811cac59" providerId="LiveId" clId="{23B9C3B7-116B-4BAA-A0FD-96361862CF23}" dt="2019-02-14T14:34:26.241" v="5720" actId="113"/>
          <ac:spMkLst>
            <pc:docMk/>
            <pc:sldMk cId="159365429" sldId="275"/>
            <ac:spMk id="82" creationId="{ADCD34B2-A9D5-4A27-9BD4-97EF3A034157}"/>
          </ac:spMkLst>
        </pc:spChg>
        <pc:spChg chg="mod">
          <ac:chgData name="Severin Kranz" userId="94d42ad5811cac59" providerId="LiveId" clId="{23B9C3B7-116B-4BAA-A0FD-96361862CF23}" dt="2019-02-14T14:34:18.407" v="5718" actId="113"/>
          <ac:spMkLst>
            <pc:docMk/>
            <pc:sldMk cId="159365429" sldId="275"/>
            <ac:spMk id="83" creationId="{4A9B75B9-FD41-4F9B-8B06-6C71A5C8760C}"/>
          </ac:spMkLst>
        </pc:spChg>
        <pc:spChg chg="mod">
          <ac:chgData name="Severin Kranz" userId="94d42ad5811cac59" providerId="LiveId" clId="{23B9C3B7-116B-4BAA-A0FD-96361862CF23}" dt="2019-02-14T14:53:33.289" v="6459" actId="20577"/>
          <ac:spMkLst>
            <pc:docMk/>
            <pc:sldMk cId="159365429" sldId="275"/>
            <ac:spMk id="85" creationId="{EBB06889-5F51-40D2-86D3-2EB42FB31699}"/>
          </ac:spMkLst>
        </pc:spChg>
        <pc:spChg chg="del">
          <ac:chgData name="Severin Kranz" userId="94d42ad5811cac59" providerId="LiveId" clId="{23B9C3B7-116B-4BAA-A0FD-96361862CF23}" dt="2019-02-14T14:12:23.335" v="5064" actId="478"/>
          <ac:spMkLst>
            <pc:docMk/>
            <pc:sldMk cId="159365429" sldId="275"/>
            <ac:spMk id="94" creationId="{87A6973A-17CF-4AA0-B58F-3D193E04E822}"/>
          </ac:spMkLst>
        </pc:spChg>
        <pc:spChg chg="del">
          <ac:chgData name="Severin Kranz" userId="94d42ad5811cac59" providerId="LiveId" clId="{23B9C3B7-116B-4BAA-A0FD-96361862CF23}" dt="2019-02-14T14:12:53.653" v="5087" actId="478"/>
          <ac:spMkLst>
            <pc:docMk/>
            <pc:sldMk cId="159365429" sldId="275"/>
            <ac:spMk id="95" creationId="{EC8B0FA7-B25A-4CE4-A6E4-24B068512F86}"/>
          </ac:spMkLst>
        </pc:spChg>
        <pc:spChg chg="del">
          <ac:chgData name="Severin Kranz" userId="94d42ad5811cac59" providerId="LiveId" clId="{23B9C3B7-116B-4BAA-A0FD-96361862CF23}" dt="2019-02-14T14:12:56.714" v="5089" actId="478"/>
          <ac:spMkLst>
            <pc:docMk/>
            <pc:sldMk cId="159365429" sldId="275"/>
            <ac:spMk id="99" creationId="{D033FA11-04AA-428D-965B-728841CE4A56}"/>
          </ac:spMkLst>
        </pc:spChg>
        <pc:spChg chg="del">
          <ac:chgData name="Severin Kranz" userId="94d42ad5811cac59" providerId="LiveId" clId="{23B9C3B7-116B-4BAA-A0FD-96361862CF23}" dt="2019-02-14T14:12:49.694" v="5085" actId="478"/>
          <ac:spMkLst>
            <pc:docMk/>
            <pc:sldMk cId="159365429" sldId="275"/>
            <ac:spMk id="106" creationId="{01652D75-F022-4DC1-9BE0-48EFA81B7DE3}"/>
          </ac:spMkLst>
        </pc:spChg>
        <pc:spChg chg="del">
          <ac:chgData name="Severin Kranz" userId="94d42ad5811cac59" providerId="LiveId" clId="{23B9C3B7-116B-4BAA-A0FD-96361862CF23}" dt="2019-02-14T14:13:00.523" v="5090" actId="478"/>
          <ac:spMkLst>
            <pc:docMk/>
            <pc:sldMk cId="159365429" sldId="275"/>
            <ac:spMk id="108" creationId="{8B9866A2-6B8C-42A0-BDC3-15769F610AE5}"/>
          </ac:spMkLst>
        </pc:spChg>
        <pc:spChg chg="mod">
          <ac:chgData name="Severin Kranz" userId="94d42ad5811cac59" providerId="LiveId" clId="{23B9C3B7-116B-4BAA-A0FD-96361862CF23}" dt="2019-02-14T14:34:05.550" v="5714" actId="113"/>
          <ac:spMkLst>
            <pc:docMk/>
            <pc:sldMk cId="159365429" sldId="275"/>
            <ac:spMk id="112" creationId="{1ADF7F4E-AA96-4838-AC03-B71688FDC196}"/>
          </ac:spMkLst>
        </pc:spChg>
        <pc:spChg chg="mod">
          <ac:chgData name="Severin Kranz" userId="94d42ad5811cac59" providerId="LiveId" clId="{23B9C3B7-116B-4BAA-A0FD-96361862CF23}" dt="2019-02-14T14:34:12.874" v="5716" actId="404"/>
          <ac:spMkLst>
            <pc:docMk/>
            <pc:sldMk cId="159365429" sldId="275"/>
            <ac:spMk id="115" creationId="{EEC8F5A7-7363-4CF6-B85A-D6695DEF2956}"/>
          </ac:spMkLst>
        </pc:spChg>
        <pc:spChg chg="mod">
          <ac:chgData name="Severin Kranz" userId="94d42ad5811cac59" providerId="LiveId" clId="{23B9C3B7-116B-4BAA-A0FD-96361862CF23}" dt="2019-02-14T14:33:58.887" v="5712" actId="113"/>
          <ac:spMkLst>
            <pc:docMk/>
            <pc:sldMk cId="159365429" sldId="275"/>
            <ac:spMk id="127" creationId="{E5120138-5A9E-44A2-BB98-E8C5784A7051}"/>
          </ac:spMkLst>
        </pc:spChg>
        <pc:spChg chg="del">
          <ac:chgData name="Severin Kranz" userId="94d42ad5811cac59" providerId="LiveId" clId="{23B9C3B7-116B-4BAA-A0FD-96361862CF23}" dt="2019-02-14T14:12:23.335" v="5064" actId="478"/>
          <ac:spMkLst>
            <pc:docMk/>
            <pc:sldMk cId="159365429" sldId="275"/>
            <ac:spMk id="135" creationId="{50D203D7-1FAC-4F49-999D-D46C142BA3A0}"/>
          </ac:spMkLst>
        </pc:spChg>
        <pc:spChg chg="del">
          <ac:chgData name="Severin Kranz" userId="94d42ad5811cac59" providerId="LiveId" clId="{23B9C3B7-116B-4BAA-A0FD-96361862CF23}" dt="2019-02-14T14:13:56.351" v="5106" actId="478"/>
          <ac:spMkLst>
            <pc:docMk/>
            <pc:sldMk cId="159365429" sldId="275"/>
            <ac:spMk id="147" creationId="{111D0893-40AF-4716-AB64-C0004453085E}"/>
          </ac:spMkLst>
        </pc:spChg>
        <pc:spChg chg="del">
          <ac:chgData name="Severin Kranz" userId="94d42ad5811cac59" providerId="LiveId" clId="{23B9C3B7-116B-4BAA-A0FD-96361862CF23}" dt="2019-02-14T14:14:27.002" v="5113" actId="478"/>
          <ac:spMkLst>
            <pc:docMk/>
            <pc:sldMk cId="159365429" sldId="275"/>
            <ac:spMk id="149" creationId="{62EC233F-DBD7-4C1A-8236-586AF12EEB1D}"/>
          </ac:spMkLst>
        </pc:spChg>
        <pc:spChg chg="del mod">
          <ac:chgData name="Severin Kranz" userId="94d42ad5811cac59" providerId="LiveId" clId="{23B9C3B7-116B-4BAA-A0FD-96361862CF23}" dt="2019-02-14T14:12:45.544" v="5083" actId="478"/>
          <ac:spMkLst>
            <pc:docMk/>
            <pc:sldMk cId="159365429" sldId="275"/>
            <ac:spMk id="154" creationId="{6048D85A-186A-4896-8EDF-E223EEBA0BAB}"/>
          </ac:spMkLst>
        </pc:spChg>
        <pc:spChg chg="del">
          <ac:chgData name="Severin Kranz" userId="94d42ad5811cac59" providerId="LiveId" clId="{23B9C3B7-116B-4BAA-A0FD-96361862CF23}" dt="2019-02-14T14:12:30.104" v="5069" actId="478"/>
          <ac:spMkLst>
            <pc:docMk/>
            <pc:sldMk cId="159365429" sldId="275"/>
            <ac:spMk id="159" creationId="{222A92BF-0117-4D03-A1E2-5C95C086B896}"/>
          </ac:spMkLst>
        </pc:spChg>
        <pc:spChg chg="del">
          <ac:chgData name="Severin Kranz" userId="94d42ad5811cac59" providerId="LiveId" clId="{23B9C3B7-116B-4BAA-A0FD-96361862CF23}" dt="2019-02-14T14:12:28.064" v="5068" actId="478"/>
          <ac:spMkLst>
            <pc:docMk/>
            <pc:sldMk cId="159365429" sldId="275"/>
            <ac:spMk id="161" creationId="{983D461E-408E-4DB8-9CBF-C3F3E45793E1}"/>
          </ac:spMkLst>
        </pc:spChg>
        <pc:spChg chg="add del">
          <ac:chgData name="Severin Kranz" userId="94d42ad5811cac59" providerId="LiveId" clId="{23B9C3B7-116B-4BAA-A0FD-96361862CF23}" dt="2019-02-14T14:50:34.790" v="6451" actId="478"/>
          <ac:spMkLst>
            <pc:docMk/>
            <pc:sldMk cId="159365429" sldId="275"/>
            <ac:spMk id="206" creationId="{B5BB1164-30A4-4EC7-99B4-C9E6F9A3D4E1}"/>
          </ac:spMkLst>
        </pc:spChg>
        <pc:spChg chg="add del">
          <ac:chgData name="Severin Kranz" userId="94d42ad5811cac59" providerId="LiveId" clId="{23B9C3B7-116B-4BAA-A0FD-96361862CF23}" dt="2019-02-14T14:50:34.790" v="6451" actId="478"/>
          <ac:spMkLst>
            <pc:docMk/>
            <pc:sldMk cId="159365429" sldId="275"/>
            <ac:spMk id="207" creationId="{595C3A2D-2C98-407E-A6F8-022D59D0E6B1}"/>
          </ac:spMkLst>
        </pc:spChg>
        <pc:spChg chg="add del">
          <ac:chgData name="Severin Kranz" userId="94d42ad5811cac59" providerId="LiveId" clId="{23B9C3B7-116B-4BAA-A0FD-96361862CF23}" dt="2019-02-14T14:50:34.790" v="6451" actId="478"/>
          <ac:spMkLst>
            <pc:docMk/>
            <pc:sldMk cId="159365429" sldId="275"/>
            <ac:spMk id="208" creationId="{B6A00106-8200-4221-9E67-DA31A1BD885A}"/>
          </ac:spMkLst>
        </pc:spChg>
        <pc:spChg chg="add mod">
          <ac:chgData name="Severin Kranz" userId="94d42ad5811cac59" providerId="LiveId" clId="{23B9C3B7-116B-4BAA-A0FD-96361862CF23}" dt="2019-02-14T14:43:49.208" v="6073" actId="207"/>
          <ac:spMkLst>
            <pc:docMk/>
            <pc:sldMk cId="159365429" sldId="275"/>
            <ac:spMk id="209" creationId="{A13CCF42-7666-4ACB-A7B7-F3F654B490E9}"/>
          </ac:spMkLst>
        </pc:spChg>
        <pc:spChg chg="add del">
          <ac:chgData name="Severin Kranz" userId="94d42ad5811cac59" providerId="LiveId" clId="{23B9C3B7-116B-4BAA-A0FD-96361862CF23}" dt="2019-02-14T14:50:34.790" v="6451" actId="478"/>
          <ac:spMkLst>
            <pc:docMk/>
            <pc:sldMk cId="159365429" sldId="275"/>
            <ac:spMk id="210" creationId="{EDA82DB3-BC95-49CF-8FB1-647DAB0D852C}"/>
          </ac:spMkLst>
        </pc:spChg>
        <pc:spChg chg="add mod">
          <ac:chgData name="Severin Kranz" userId="94d42ad5811cac59" providerId="LiveId" clId="{23B9C3B7-116B-4BAA-A0FD-96361862CF23}" dt="2019-02-14T14:41:03" v="5974" actId="207"/>
          <ac:spMkLst>
            <pc:docMk/>
            <pc:sldMk cId="159365429" sldId="275"/>
            <ac:spMk id="211" creationId="{18DE631D-C384-4A24-8714-2BB6027AD854}"/>
          </ac:spMkLst>
        </pc:spChg>
        <pc:spChg chg="add mod">
          <ac:chgData name="Severin Kranz" userId="94d42ad5811cac59" providerId="LiveId" clId="{23B9C3B7-116B-4BAA-A0FD-96361862CF23}" dt="2019-02-14T14:49:23.582" v="6430" actId="1076"/>
          <ac:spMkLst>
            <pc:docMk/>
            <pc:sldMk cId="159365429" sldId="275"/>
            <ac:spMk id="212" creationId="{2878F576-F08B-47CC-B904-81A04816E226}"/>
          </ac:spMkLst>
        </pc:spChg>
        <pc:spChg chg="add del">
          <ac:chgData name="Severin Kranz" userId="94d42ad5811cac59" providerId="LiveId" clId="{23B9C3B7-116B-4BAA-A0FD-96361862CF23}" dt="2019-02-14T14:50:34.790" v="6451" actId="478"/>
          <ac:spMkLst>
            <pc:docMk/>
            <pc:sldMk cId="159365429" sldId="275"/>
            <ac:spMk id="213" creationId="{F4E8A4E4-31A8-470D-B08D-1206E288FAD3}"/>
          </ac:spMkLst>
        </pc:spChg>
        <pc:spChg chg="add mod">
          <ac:chgData name="Severin Kranz" userId="94d42ad5811cac59" providerId="LiveId" clId="{23B9C3B7-116B-4BAA-A0FD-96361862CF23}" dt="2019-02-14T14:49:31.690" v="6432" actId="207"/>
          <ac:spMkLst>
            <pc:docMk/>
            <pc:sldMk cId="159365429" sldId="275"/>
            <ac:spMk id="214" creationId="{F9F4649F-77C5-417D-A966-C632BD05494E}"/>
          </ac:spMkLst>
        </pc:spChg>
        <pc:spChg chg="add del">
          <ac:chgData name="Severin Kranz" userId="94d42ad5811cac59" providerId="LiveId" clId="{23B9C3B7-116B-4BAA-A0FD-96361862CF23}" dt="2019-02-14T14:50:34.790" v="6451" actId="478"/>
          <ac:spMkLst>
            <pc:docMk/>
            <pc:sldMk cId="159365429" sldId="275"/>
            <ac:spMk id="215" creationId="{367D6061-5D7E-4AC9-8A2E-CE810A190171}"/>
          </ac:spMkLst>
        </pc:spChg>
        <pc:spChg chg="add del">
          <ac:chgData name="Severin Kranz" userId="94d42ad5811cac59" providerId="LiveId" clId="{23B9C3B7-116B-4BAA-A0FD-96361862CF23}" dt="2019-02-14T14:50:34.790" v="6451" actId="478"/>
          <ac:spMkLst>
            <pc:docMk/>
            <pc:sldMk cId="159365429" sldId="275"/>
            <ac:spMk id="216" creationId="{ED9639CB-3969-494E-9CDF-152820C1648C}"/>
          </ac:spMkLst>
        </pc:spChg>
        <pc:spChg chg="add del">
          <ac:chgData name="Severin Kranz" userId="94d42ad5811cac59" providerId="LiveId" clId="{23B9C3B7-116B-4BAA-A0FD-96361862CF23}" dt="2019-02-14T14:50:34.790" v="6451" actId="478"/>
          <ac:spMkLst>
            <pc:docMk/>
            <pc:sldMk cId="159365429" sldId="275"/>
            <ac:spMk id="217" creationId="{93665548-E76D-46FD-A374-C7D08E43352F}"/>
          </ac:spMkLst>
        </pc:spChg>
        <pc:spChg chg="add mod">
          <ac:chgData name="Severin Kranz" userId="94d42ad5811cac59" providerId="LiveId" clId="{23B9C3B7-116B-4BAA-A0FD-96361862CF23}" dt="2019-02-14T14:41:33.712" v="6019" actId="1076"/>
          <ac:spMkLst>
            <pc:docMk/>
            <pc:sldMk cId="159365429" sldId="275"/>
            <ac:spMk id="218" creationId="{A169B2EB-964F-4B1E-9964-07A320FC75E1}"/>
          </ac:spMkLst>
        </pc:spChg>
        <pc:spChg chg="add mod">
          <ac:chgData name="Severin Kranz" userId="94d42ad5811cac59" providerId="LiveId" clId="{23B9C3B7-116B-4BAA-A0FD-96361862CF23}" dt="2019-02-14T14:43:21.477" v="6065" actId="1076"/>
          <ac:spMkLst>
            <pc:docMk/>
            <pc:sldMk cId="159365429" sldId="275"/>
            <ac:spMk id="220" creationId="{AD7D1A42-B6AA-44BD-90A0-C932FA1448BB}"/>
          </ac:spMkLst>
        </pc:spChg>
        <pc:spChg chg="add mod">
          <ac:chgData name="Severin Kranz" userId="94d42ad5811cac59" providerId="LiveId" clId="{23B9C3B7-116B-4BAA-A0FD-96361862CF23}" dt="2019-02-14T14:44:39.024" v="6153" actId="1076"/>
          <ac:spMkLst>
            <pc:docMk/>
            <pc:sldMk cId="159365429" sldId="275"/>
            <ac:spMk id="222" creationId="{1A6ED47A-22A2-4427-A41B-5C3537BD5899}"/>
          </ac:spMkLst>
        </pc:spChg>
        <pc:spChg chg="add mod">
          <ac:chgData name="Severin Kranz" userId="94d42ad5811cac59" providerId="LiveId" clId="{23B9C3B7-116B-4BAA-A0FD-96361862CF23}" dt="2019-02-14T14:44:53.372" v="6156" actId="571"/>
          <ac:spMkLst>
            <pc:docMk/>
            <pc:sldMk cId="159365429" sldId="275"/>
            <ac:spMk id="228" creationId="{00A11FEE-7F2D-4B8D-A042-27980FE05505}"/>
          </ac:spMkLst>
        </pc:spChg>
        <pc:spChg chg="add mod">
          <ac:chgData name="Severin Kranz" userId="94d42ad5811cac59" providerId="LiveId" clId="{23B9C3B7-116B-4BAA-A0FD-96361862CF23}" dt="2019-02-14T14:45:45.631" v="6225" actId="1076"/>
          <ac:spMkLst>
            <pc:docMk/>
            <pc:sldMk cId="159365429" sldId="275"/>
            <ac:spMk id="229" creationId="{0A772DF7-E8FF-4BC9-AAAC-90B86213205E}"/>
          </ac:spMkLst>
        </pc:spChg>
        <pc:spChg chg="add mod">
          <ac:chgData name="Severin Kranz" userId="94d42ad5811cac59" providerId="LiveId" clId="{23B9C3B7-116B-4BAA-A0FD-96361862CF23}" dt="2019-02-14T14:46:04.778" v="6293" actId="20577"/>
          <ac:spMkLst>
            <pc:docMk/>
            <pc:sldMk cId="159365429" sldId="275"/>
            <ac:spMk id="230" creationId="{98BE3B55-E20B-4788-9249-3F2E083293A2}"/>
          </ac:spMkLst>
        </pc:spChg>
        <pc:spChg chg="add mod">
          <ac:chgData name="Severin Kranz" userId="94d42ad5811cac59" providerId="LiveId" clId="{23B9C3B7-116B-4BAA-A0FD-96361862CF23}" dt="2019-02-14T14:46:44.977" v="6341" actId="20577"/>
          <ac:spMkLst>
            <pc:docMk/>
            <pc:sldMk cId="159365429" sldId="275"/>
            <ac:spMk id="231" creationId="{64352A91-E34A-4487-B63E-764786CF5C15}"/>
          </ac:spMkLst>
        </pc:spChg>
        <pc:spChg chg="add mod">
          <ac:chgData name="Severin Kranz" userId="94d42ad5811cac59" providerId="LiveId" clId="{23B9C3B7-116B-4BAA-A0FD-96361862CF23}" dt="2019-02-14T14:47:57.590" v="6395" actId="1076"/>
          <ac:spMkLst>
            <pc:docMk/>
            <pc:sldMk cId="159365429" sldId="275"/>
            <ac:spMk id="233" creationId="{9FC36A59-1C7C-4FC0-91EE-BBDD31BBB6FC}"/>
          </ac:spMkLst>
        </pc:spChg>
        <pc:spChg chg="add mod">
          <ac:chgData name="Severin Kranz" userId="94d42ad5811cac59" providerId="LiveId" clId="{23B9C3B7-116B-4BAA-A0FD-96361862CF23}" dt="2019-02-14T14:48:20.038" v="6412" actId="1076"/>
          <ac:spMkLst>
            <pc:docMk/>
            <pc:sldMk cId="159365429" sldId="275"/>
            <ac:spMk id="234" creationId="{3561BCD3-850B-4522-997F-B82D49839041}"/>
          </ac:spMkLst>
        </pc:spChg>
        <pc:spChg chg="add mod">
          <ac:chgData name="Severin Kranz" userId="94d42ad5811cac59" providerId="LiveId" clId="{23B9C3B7-116B-4BAA-A0FD-96361862CF23}" dt="2019-02-14T14:50:25.942" v="6450" actId="1076"/>
          <ac:spMkLst>
            <pc:docMk/>
            <pc:sldMk cId="159365429" sldId="275"/>
            <ac:spMk id="235" creationId="{8C2BCFB2-3DAE-4DE9-AA27-E0A28917A859}"/>
          </ac:spMkLst>
        </pc:spChg>
        <pc:spChg chg="add mod">
          <ac:chgData name="Severin Kranz" userId="94d42ad5811cac59" providerId="LiveId" clId="{23B9C3B7-116B-4BAA-A0FD-96361862CF23}" dt="2019-02-14T14:48:51.663" v="6425" actId="20577"/>
          <ac:spMkLst>
            <pc:docMk/>
            <pc:sldMk cId="159365429" sldId="275"/>
            <ac:spMk id="236" creationId="{7FA6D01A-B910-46EF-9A85-673631BEAAF1}"/>
          </ac:spMkLst>
        </pc:spChg>
        <pc:spChg chg="add mod">
          <ac:chgData name="Severin Kranz" userId="94d42ad5811cac59" providerId="LiveId" clId="{23B9C3B7-116B-4BAA-A0FD-96361862CF23}" dt="2019-02-14T14:53:40.779" v="6471" actId="14100"/>
          <ac:spMkLst>
            <pc:docMk/>
            <pc:sldMk cId="159365429" sldId="275"/>
            <ac:spMk id="237" creationId="{C67069BE-212E-4ACB-95EC-C2601C28A531}"/>
          </ac:spMkLst>
        </pc:spChg>
        <pc:spChg chg="add mod">
          <ac:chgData name="Severin Kranz" userId="94d42ad5811cac59" providerId="LiveId" clId="{23B9C3B7-116B-4BAA-A0FD-96361862CF23}" dt="2019-02-14T14:50:18.529" v="6449" actId="20577"/>
          <ac:spMkLst>
            <pc:docMk/>
            <pc:sldMk cId="159365429" sldId="275"/>
            <ac:spMk id="238" creationId="{B3FF8904-2B14-4456-9E70-364EFA4E1C68}"/>
          </ac:spMkLst>
        </pc:spChg>
        <pc:spChg chg="add mod">
          <ac:chgData name="Severin Kranz" userId="94d42ad5811cac59" providerId="LiveId" clId="{23B9C3B7-116B-4BAA-A0FD-96361862CF23}" dt="2019-02-14T14:56:16.541" v="6581" actId="1076"/>
          <ac:spMkLst>
            <pc:docMk/>
            <pc:sldMk cId="159365429" sldId="275"/>
            <ac:spMk id="239" creationId="{1396C5D1-6346-40B8-832A-949F59915374}"/>
          </ac:spMkLst>
        </pc:spChg>
        <pc:spChg chg="add mod">
          <ac:chgData name="Severin Kranz" userId="94d42ad5811cac59" providerId="LiveId" clId="{23B9C3B7-116B-4BAA-A0FD-96361862CF23}" dt="2019-02-14T14:57:11.144" v="6659" actId="20577"/>
          <ac:spMkLst>
            <pc:docMk/>
            <pc:sldMk cId="159365429" sldId="275"/>
            <ac:spMk id="240" creationId="{1634E3B5-D82D-4EC9-B233-150F7B2926B7}"/>
          </ac:spMkLst>
        </pc:spChg>
        <pc:spChg chg="add mod">
          <ac:chgData name="Severin Kranz" userId="94d42ad5811cac59" providerId="LiveId" clId="{23B9C3B7-116B-4BAA-A0FD-96361862CF23}" dt="2019-02-14T15:03:44.193" v="7099" actId="1076"/>
          <ac:spMkLst>
            <pc:docMk/>
            <pc:sldMk cId="159365429" sldId="275"/>
            <ac:spMk id="248" creationId="{01E84DF3-9F8C-41B5-9A55-D091E4203951}"/>
          </ac:spMkLst>
        </pc:spChg>
        <pc:spChg chg="add mod">
          <ac:chgData name="Severin Kranz" userId="94d42ad5811cac59" providerId="LiveId" clId="{23B9C3B7-116B-4BAA-A0FD-96361862CF23}" dt="2019-02-14T15:03:44.193" v="7099" actId="1076"/>
          <ac:spMkLst>
            <pc:docMk/>
            <pc:sldMk cId="159365429" sldId="275"/>
            <ac:spMk id="249" creationId="{782FCFC1-8B2A-44AD-8D53-D91E46478733}"/>
          </ac:spMkLst>
        </pc:spChg>
        <pc:spChg chg="add mod">
          <ac:chgData name="Severin Kranz" userId="94d42ad5811cac59" providerId="LiveId" clId="{23B9C3B7-116B-4BAA-A0FD-96361862CF23}" dt="2019-02-14T15:03:44.193" v="7099" actId="1076"/>
          <ac:spMkLst>
            <pc:docMk/>
            <pc:sldMk cId="159365429" sldId="275"/>
            <ac:spMk id="250" creationId="{4879A49E-897A-4485-ABC7-2588F8348F94}"/>
          </ac:spMkLst>
        </pc:spChg>
        <pc:spChg chg="add mod">
          <ac:chgData name="Severin Kranz" userId="94d42ad5811cac59" providerId="LiveId" clId="{23B9C3B7-116B-4BAA-A0FD-96361862CF23}" dt="2019-02-14T15:03:44.193" v="7099" actId="1076"/>
          <ac:spMkLst>
            <pc:docMk/>
            <pc:sldMk cId="159365429" sldId="275"/>
            <ac:spMk id="251" creationId="{267D195B-6143-41F8-B5EC-FDE38B42B5E6}"/>
          </ac:spMkLst>
        </pc:spChg>
        <pc:spChg chg="add mod ord">
          <ac:chgData name="Severin Kranz" userId="94d42ad5811cac59" providerId="LiveId" clId="{23B9C3B7-116B-4BAA-A0FD-96361862CF23}" dt="2019-02-14T15:04:08.931" v="7104" actId="167"/>
          <ac:spMkLst>
            <pc:docMk/>
            <pc:sldMk cId="159365429" sldId="275"/>
            <ac:spMk id="252" creationId="{0D954161-C3AD-4A9B-B626-CA9F2FCD83E6}"/>
          </ac:spMkLst>
        </pc:spChg>
        <pc:grpChg chg="mod">
          <ac:chgData name="Severin Kranz" userId="94d42ad5811cac59" providerId="LiveId" clId="{23B9C3B7-116B-4BAA-A0FD-96361862CF23}" dt="2019-02-14T14:33:05.485" v="5672" actId="1037"/>
          <ac:grpSpMkLst>
            <pc:docMk/>
            <pc:sldMk cId="159365429" sldId="275"/>
            <ac:grpSpMk id="86" creationId="{4B91345B-BCC9-44F7-A157-EB2C68BE5165}"/>
          </ac:grpSpMkLst>
        </pc:grpChg>
        <pc:grpChg chg="mod">
          <ac:chgData name="Severin Kranz" userId="94d42ad5811cac59" providerId="LiveId" clId="{23B9C3B7-116B-4BAA-A0FD-96361862CF23}" dt="2019-02-14T14:15:39.435" v="5170" actId="1076"/>
          <ac:grpSpMkLst>
            <pc:docMk/>
            <pc:sldMk cId="159365429" sldId="275"/>
            <ac:grpSpMk id="87" creationId="{1D9E6BB7-0ABE-4F16-8944-764A5C3AA5F8}"/>
          </ac:grpSpMkLst>
        </pc:grpChg>
        <pc:grpChg chg="mod">
          <ac:chgData name="Severin Kranz" userId="94d42ad5811cac59" providerId="LiveId" clId="{23B9C3B7-116B-4BAA-A0FD-96361862CF23}" dt="2019-02-14T18:02:20.656" v="10387" actId="1076"/>
          <ac:grpSpMkLst>
            <pc:docMk/>
            <pc:sldMk cId="159365429" sldId="275"/>
            <ac:grpSpMk id="90" creationId="{25C7C304-E409-425B-86D7-07CE41B44A70}"/>
          </ac:grpSpMkLst>
        </pc:grpChg>
        <pc:grpChg chg="mod">
          <ac:chgData name="Severin Kranz" userId="94d42ad5811cac59" providerId="LiveId" clId="{23B9C3B7-116B-4BAA-A0FD-96361862CF23}" dt="2019-02-14T14:18:17.082" v="5251" actId="1076"/>
          <ac:grpSpMkLst>
            <pc:docMk/>
            <pc:sldMk cId="159365429" sldId="275"/>
            <ac:grpSpMk id="91" creationId="{F7E14003-FCB1-4BB3-89A9-7F4C187AEEED}"/>
          </ac:grpSpMkLst>
        </pc:grpChg>
        <pc:grpChg chg="mod">
          <ac:chgData name="Severin Kranz" userId="94d42ad5811cac59" providerId="LiveId" clId="{23B9C3B7-116B-4BAA-A0FD-96361862CF23}" dt="2019-02-14T14:29:51.344" v="5510" actId="1037"/>
          <ac:grpSpMkLst>
            <pc:docMk/>
            <pc:sldMk cId="159365429" sldId="275"/>
            <ac:grpSpMk id="110" creationId="{3FC8F927-1D4B-4EC7-9EB3-FDDB4F8451F8}"/>
          </ac:grpSpMkLst>
        </pc:grpChg>
        <pc:grpChg chg="mod">
          <ac:chgData name="Severin Kranz" userId="94d42ad5811cac59" providerId="LiveId" clId="{23B9C3B7-116B-4BAA-A0FD-96361862CF23}" dt="2019-02-14T14:15:06.461" v="5165" actId="12788"/>
          <ac:grpSpMkLst>
            <pc:docMk/>
            <pc:sldMk cId="159365429" sldId="275"/>
            <ac:grpSpMk id="123" creationId="{2C719CF0-0195-43C7-BD2B-EE530B865623}"/>
          </ac:grpSpMkLst>
        </pc:grpChg>
        <pc:grpChg chg="mod">
          <ac:chgData name="Severin Kranz" userId="94d42ad5811cac59" providerId="LiveId" clId="{23B9C3B7-116B-4BAA-A0FD-96361862CF23}" dt="2019-02-14T14:29:51.344" v="5510" actId="1037"/>
          <ac:grpSpMkLst>
            <pc:docMk/>
            <pc:sldMk cId="159365429" sldId="275"/>
            <ac:grpSpMk id="124" creationId="{98C09DDD-3BCA-4CD9-9D16-45034EAB28B5}"/>
          </ac:grpSpMkLst>
        </pc:grpChg>
        <pc:grpChg chg="mod">
          <ac:chgData name="Severin Kranz" userId="94d42ad5811cac59" providerId="LiveId" clId="{23B9C3B7-116B-4BAA-A0FD-96361862CF23}" dt="2019-02-14T14:29:51.344" v="5510" actId="1037"/>
          <ac:grpSpMkLst>
            <pc:docMk/>
            <pc:sldMk cId="159365429" sldId="275"/>
            <ac:grpSpMk id="126" creationId="{6192B841-2979-48D4-BC2F-B8EA391737F8}"/>
          </ac:grpSpMkLst>
        </pc:grpChg>
        <pc:grpChg chg="mod">
          <ac:chgData name="Severin Kranz" userId="94d42ad5811cac59" providerId="LiveId" clId="{23B9C3B7-116B-4BAA-A0FD-96361862CF23}" dt="2019-02-14T14:15:06.461" v="5165" actId="12788"/>
          <ac:grpSpMkLst>
            <pc:docMk/>
            <pc:sldMk cId="159365429" sldId="275"/>
            <ac:grpSpMk id="128" creationId="{67025202-BF0C-4495-86E9-FB869F403472}"/>
          </ac:grpSpMkLst>
        </pc:grpChg>
        <pc:grpChg chg="add mod">
          <ac:chgData name="Severin Kranz" userId="94d42ad5811cac59" providerId="LiveId" clId="{23B9C3B7-116B-4BAA-A0FD-96361862CF23}" dt="2019-02-14T14:44:53.372" v="6156" actId="571"/>
          <ac:grpSpMkLst>
            <pc:docMk/>
            <pc:sldMk cId="159365429" sldId="275"/>
            <ac:grpSpMk id="223" creationId="{72AF0190-2069-4DBA-B4E4-A54CB94880C8}"/>
          </ac:grpSpMkLst>
        </pc:grpChg>
        <pc:grpChg chg="mod">
          <ac:chgData name="Severin Kranz" userId="94d42ad5811cac59" providerId="LiveId" clId="{23B9C3B7-116B-4BAA-A0FD-96361862CF23}" dt="2019-02-14T14:44:53.372" v="6156" actId="571"/>
          <ac:grpSpMkLst>
            <pc:docMk/>
            <pc:sldMk cId="159365429" sldId="275"/>
            <ac:grpSpMk id="225" creationId="{EBE410EF-32D2-4605-AB45-BF9412FAC98E}"/>
          </ac:grpSpMkLst>
        </pc:grpChg>
        <pc:picChg chg="del">
          <ac:chgData name="Severin Kranz" userId="94d42ad5811cac59" providerId="LiveId" clId="{23B9C3B7-116B-4BAA-A0FD-96361862CF23}" dt="2019-02-14T14:14:11.262" v="5110" actId="478"/>
          <ac:picMkLst>
            <pc:docMk/>
            <pc:sldMk cId="159365429" sldId="275"/>
            <ac:picMk id="13" creationId="{CF9B2273-8D53-4A5A-95DA-B783E38AE904}"/>
          </ac:picMkLst>
        </pc:picChg>
        <pc:picChg chg="mod">
          <ac:chgData name="Severin Kranz" userId="94d42ad5811cac59" providerId="LiveId" clId="{23B9C3B7-116B-4BAA-A0FD-96361862CF23}" dt="2019-02-14T14:31:58.165" v="5603" actId="14100"/>
          <ac:picMkLst>
            <pc:docMk/>
            <pc:sldMk cId="159365429" sldId="275"/>
            <ac:picMk id="62" creationId="{46DD1EF6-5067-4551-8DDC-E43CCDCDEAD1}"/>
          </ac:picMkLst>
        </pc:picChg>
        <pc:picChg chg="mod">
          <ac:chgData name="Severin Kranz" userId="94d42ad5811cac59" providerId="LiveId" clId="{23B9C3B7-116B-4BAA-A0FD-96361862CF23}" dt="2019-02-14T14:30:28.103" v="5512" actId="1076"/>
          <ac:picMkLst>
            <pc:docMk/>
            <pc:sldMk cId="159365429" sldId="275"/>
            <ac:picMk id="67" creationId="{A4110F2F-2A6C-441A-BF9A-D0533DB437C0}"/>
          </ac:picMkLst>
        </pc:picChg>
        <pc:picChg chg="mod">
          <ac:chgData name="Severin Kranz" userId="94d42ad5811cac59" providerId="LiveId" clId="{23B9C3B7-116B-4BAA-A0FD-96361862CF23}" dt="2019-02-14T14:17:28.825" v="5223" actId="1076"/>
          <ac:picMkLst>
            <pc:docMk/>
            <pc:sldMk cId="159365429" sldId="275"/>
            <ac:picMk id="78" creationId="{1B77514A-EA34-4369-AE11-D90961C9DFFE}"/>
          </ac:picMkLst>
        </pc:picChg>
        <pc:picChg chg="mod">
          <ac:chgData name="Severin Kranz" userId="94d42ad5811cac59" providerId="LiveId" clId="{23B9C3B7-116B-4BAA-A0FD-96361862CF23}" dt="2019-02-14T14:31:58.165" v="5603" actId="14100"/>
          <ac:picMkLst>
            <pc:docMk/>
            <pc:sldMk cId="159365429" sldId="275"/>
            <ac:picMk id="138" creationId="{F4AD07F1-7A15-4680-A7A3-BE7656E66EC9}"/>
          </ac:picMkLst>
        </pc:picChg>
        <pc:picChg chg="mod">
          <ac:chgData name="Severin Kranz" userId="94d42ad5811cac59" providerId="LiveId" clId="{23B9C3B7-116B-4BAA-A0FD-96361862CF23}" dt="2019-02-14T14:30:28.103" v="5512" actId="1076"/>
          <ac:picMkLst>
            <pc:docMk/>
            <pc:sldMk cId="159365429" sldId="275"/>
            <ac:picMk id="140" creationId="{73B290CF-60CF-4907-AE98-B654881CCBFA}"/>
          </ac:picMkLst>
        </pc:picChg>
        <pc:cxnChg chg="add mod">
          <ac:chgData name="Severin Kranz" userId="94d42ad5811cac59" providerId="LiveId" clId="{23B9C3B7-116B-4BAA-A0FD-96361862CF23}" dt="2019-02-14T14:50:12.166" v="6440" actId="208"/>
          <ac:cxnSpMkLst>
            <pc:docMk/>
            <pc:sldMk cId="159365429" sldId="275"/>
            <ac:cxnSpMk id="3" creationId="{23CA6A0E-C11F-47A9-8F26-13ED046F47CB}"/>
          </ac:cxnSpMkLst>
        </pc:cxnChg>
        <pc:cxnChg chg="add mod">
          <ac:chgData name="Severin Kranz" userId="94d42ad5811cac59" providerId="LiveId" clId="{23B9C3B7-116B-4BAA-A0FD-96361862CF23}" dt="2019-02-14T14:42:51.694" v="6060" actId="1582"/>
          <ac:cxnSpMkLst>
            <pc:docMk/>
            <pc:sldMk cId="159365429" sldId="275"/>
            <ac:cxnSpMk id="18" creationId="{BFE34BD1-7FA3-40EB-9816-6A96AAEAC129}"/>
          </ac:cxnSpMkLst>
        </pc:cxnChg>
        <pc:cxnChg chg="add mod">
          <ac:chgData name="Severin Kranz" userId="94d42ad5811cac59" providerId="LiveId" clId="{23B9C3B7-116B-4BAA-A0FD-96361862CF23}" dt="2019-02-14T14:42:51.694" v="6060" actId="1582"/>
          <ac:cxnSpMkLst>
            <pc:docMk/>
            <pc:sldMk cId="159365429" sldId="275"/>
            <ac:cxnSpMk id="20" creationId="{62181F22-7801-44C4-B1BE-016EFE424048}"/>
          </ac:cxnSpMkLst>
        </pc:cxnChg>
        <pc:cxnChg chg="del mod">
          <ac:chgData name="Severin Kranz" userId="94d42ad5811cac59" providerId="LiveId" clId="{23B9C3B7-116B-4BAA-A0FD-96361862CF23}" dt="2019-02-14T14:12:46.534" v="5084" actId="478"/>
          <ac:cxnSpMkLst>
            <pc:docMk/>
            <pc:sldMk cId="159365429" sldId="275"/>
            <ac:cxnSpMk id="33" creationId="{83AB3A82-C997-4FEB-907F-369E475C07F7}"/>
          </ac:cxnSpMkLst>
        </pc:cxnChg>
        <pc:cxnChg chg="del mod">
          <ac:chgData name="Severin Kranz" userId="94d42ad5811cac59" providerId="LiveId" clId="{23B9C3B7-116B-4BAA-A0FD-96361862CF23}" dt="2019-02-14T14:12:54.723" v="5088" actId="478"/>
          <ac:cxnSpMkLst>
            <pc:docMk/>
            <pc:sldMk cId="159365429" sldId="275"/>
            <ac:cxnSpMk id="38" creationId="{8A1940B6-F537-4474-BC96-E91865FA4005}"/>
          </ac:cxnSpMkLst>
        </pc:cxnChg>
        <pc:cxnChg chg="del mod">
          <ac:chgData name="Severin Kranz" userId="94d42ad5811cac59" providerId="LiveId" clId="{23B9C3B7-116B-4BAA-A0FD-96361862CF23}" dt="2019-02-14T14:13:03.785" v="5092" actId="478"/>
          <ac:cxnSpMkLst>
            <pc:docMk/>
            <pc:sldMk cId="159365429" sldId="275"/>
            <ac:cxnSpMk id="46" creationId="{9E12E87A-C9E1-4A61-927C-697768C8DAFC}"/>
          </ac:cxnSpMkLst>
        </pc:cxnChg>
        <pc:cxnChg chg="add mod">
          <ac:chgData name="Severin Kranz" userId="94d42ad5811cac59" providerId="LiveId" clId="{23B9C3B7-116B-4BAA-A0FD-96361862CF23}" dt="2019-02-14T14:42:51.694" v="6060" actId="1582"/>
          <ac:cxnSpMkLst>
            <pc:docMk/>
            <pc:sldMk cId="159365429" sldId="275"/>
            <ac:cxnSpMk id="47" creationId="{44589F7C-677F-434F-9DC9-BE7C016A354B}"/>
          </ac:cxnSpMkLst>
        </pc:cxnChg>
        <pc:cxnChg chg="del mod">
          <ac:chgData name="Severin Kranz" userId="94d42ad5811cac59" providerId="LiveId" clId="{23B9C3B7-116B-4BAA-A0FD-96361862CF23}" dt="2019-02-14T14:12:34.674" v="5073" actId="478"/>
          <ac:cxnSpMkLst>
            <pc:docMk/>
            <pc:sldMk cId="159365429" sldId="275"/>
            <ac:cxnSpMk id="75" creationId="{1F622CA8-3BD2-4DCA-894E-2F54072C690B}"/>
          </ac:cxnSpMkLst>
        </pc:cxnChg>
        <pc:cxnChg chg="add del mod">
          <ac:chgData name="Severin Kranz" userId="94d42ad5811cac59" providerId="LiveId" clId="{23B9C3B7-116B-4BAA-A0FD-96361862CF23}" dt="2019-02-14T14:22:19.068" v="5311" actId="478"/>
          <ac:cxnSpMkLst>
            <pc:docMk/>
            <pc:sldMk cId="159365429" sldId="275"/>
            <ac:cxnSpMk id="79" creationId="{E0F9C84E-6F8A-40E2-B46E-A48EE2CB9C32}"/>
          </ac:cxnSpMkLst>
        </pc:cxnChg>
        <pc:cxnChg chg="del">
          <ac:chgData name="Severin Kranz" userId="94d42ad5811cac59" providerId="LiveId" clId="{23B9C3B7-116B-4BAA-A0FD-96361862CF23}" dt="2019-02-14T14:12:30.934" v="5070" actId="478"/>
          <ac:cxnSpMkLst>
            <pc:docMk/>
            <pc:sldMk cId="159365429" sldId="275"/>
            <ac:cxnSpMk id="88" creationId="{3CCEE281-16E7-466B-9213-565C5CC8E77F}"/>
          </ac:cxnSpMkLst>
        </pc:cxnChg>
        <pc:cxnChg chg="add mod">
          <ac:chgData name="Severin Kranz" userId="94d42ad5811cac59" providerId="LiveId" clId="{23B9C3B7-116B-4BAA-A0FD-96361862CF23}" dt="2019-02-14T14:43:55.579" v="6074" actId="208"/>
          <ac:cxnSpMkLst>
            <pc:docMk/>
            <pc:sldMk cId="159365429" sldId="275"/>
            <ac:cxnSpMk id="89" creationId="{51ABACDD-0376-4CB8-ADF1-DE9BDE51722E}"/>
          </ac:cxnSpMkLst>
        </pc:cxnChg>
        <pc:cxnChg chg="add mod">
          <ac:chgData name="Severin Kranz" userId="94d42ad5811cac59" providerId="LiveId" clId="{23B9C3B7-116B-4BAA-A0FD-96361862CF23}" dt="2019-02-14T14:42:51.694" v="6060" actId="1582"/>
          <ac:cxnSpMkLst>
            <pc:docMk/>
            <pc:sldMk cId="159365429" sldId="275"/>
            <ac:cxnSpMk id="92" creationId="{7C217DF1-8FC9-4414-9409-1E3917854B2F}"/>
          </ac:cxnSpMkLst>
        </pc:cxnChg>
        <pc:cxnChg chg="del">
          <ac:chgData name="Severin Kranz" userId="94d42ad5811cac59" providerId="LiveId" clId="{23B9C3B7-116B-4BAA-A0FD-96361862CF23}" dt="2019-02-14T14:12:24.904" v="5065" actId="478"/>
          <ac:cxnSpMkLst>
            <pc:docMk/>
            <pc:sldMk cId="159365429" sldId="275"/>
            <ac:cxnSpMk id="93" creationId="{0ACE3BE6-F6C5-4632-80D9-B98ABA274B49}"/>
          </ac:cxnSpMkLst>
        </pc:cxnChg>
        <pc:cxnChg chg="add mod">
          <ac:chgData name="Severin Kranz" userId="94d42ad5811cac59" providerId="LiveId" clId="{23B9C3B7-116B-4BAA-A0FD-96361862CF23}" dt="2019-02-14T14:46:08.678" v="6294" actId="208"/>
          <ac:cxnSpMkLst>
            <pc:docMk/>
            <pc:sldMk cId="159365429" sldId="275"/>
            <ac:cxnSpMk id="98" creationId="{543868B6-3F0E-4270-B084-E59B2C96BF72}"/>
          </ac:cxnSpMkLst>
        </pc:cxnChg>
        <pc:cxnChg chg="del mod">
          <ac:chgData name="Severin Kranz" userId="94d42ad5811cac59" providerId="LiveId" clId="{23B9C3B7-116B-4BAA-A0FD-96361862CF23}" dt="2019-02-14T14:13:01.755" v="5091" actId="478"/>
          <ac:cxnSpMkLst>
            <pc:docMk/>
            <pc:sldMk cId="159365429" sldId="275"/>
            <ac:cxnSpMk id="100" creationId="{D79CE5C2-5DB8-4E1B-BBDF-132BAFF305F5}"/>
          </ac:cxnSpMkLst>
        </pc:cxnChg>
        <pc:cxnChg chg="add mod">
          <ac:chgData name="Severin Kranz" userId="94d42ad5811cac59" providerId="LiveId" clId="{23B9C3B7-116B-4BAA-A0FD-96361862CF23}" dt="2019-02-14T18:02:20.656" v="10387" actId="1076"/>
          <ac:cxnSpMkLst>
            <pc:docMk/>
            <pc:sldMk cId="159365429" sldId="275"/>
            <ac:cxnSpMk id="101" creationId="{9F3D38E1-FD8F-41F5-8552-8776B76E5595}"/>
          </ac:cxnSpMkLst>
        </pc:cxnChg>
        <pc:cxnChg chg="add del mod">
          <ac:chgData name="Severin Kranz" userId="94d42ad5811cac59" providerId="LiveId" clId="{23B9C3B7-116B-4BAA-A0FD-96361862CF23}" dt="2019-02-14T14:20:37.290" v="5270" actId="478"/>
          <ac:cxnSpMkLst>
            <pc:docMk/>
            <pc:sldMk cId="159365429" sldId="275"/>
            <ac:cxnSpMk id="103" creationId="{6C9CF9F3-24D1-4A55-8B7B-15816D96DCBE}"/>
          </ac:cxnSpMkLst>
        </pc:cxnChg>
        <pc:cxnChg chg="del">
          <ac:chgData name="Severin Kranz" userId="94d42ad5811cac59" providerId="LiveId" clId="{23B9C3B7-116B-4BAA-A0FD-96361862CF23}" dt="2019-02-14T14:12:50.735" v="5086" actId="478"/>
          <ac:cxnSpMkLst>
            <pc:docMk/>
            <pc:sldMk cId="159365429" sldId="275"/>
            <ac:cxnSpMk id="107" creationId="{03F854AB-BB6D-45D0-8124-BEA31C59C550}"/>
          </ac:cxnSpMkLst>
        </pc:cxnChg>
        <pc:cxnChg chg="add del mod">
          <ac:chgData name="Severin Kranz" userId="94d42ad5811cac59" providerId="LiveId" clId="{23B9C3B7-116B-4BAA-A0FD-96361862CF23}" dt="2019-02-14T14:20:34.871" v="5269" actId="478"/>
          <ac:cxnSpMkLst>
            <pc:docMk/>
            <pc:sldMk cId="159365429" sldId="275"/>
            <ac:cxnSpMk id="109" creationId="{71FBE8BC-ADD2-41BE-AD4D-67164BB8D59E}"/>
          </ac:cxnSpMkLst>
        </pc:cxnChg>
        <pc:cxnChg chg="del mod">
          <ac:chgData name="Severin Kranz" userId="94d42ad5811cac59" providerId="LiveId" clId="{23B9C3B7-116B-4BAA-A0FD-96361862CF23}" dt="2019-02-14T14:13:04.664" v="5093" actId="478"/>
          <ac:cxnSpMkLst>
            <pc:docMk/>
            <pc:sldMk cId="159365429" sldId="275"/>
            <ac:cxnSpMk id="113" creationId="{20CEA041-DD78-40B9-9415-D1646B1941FC}"/>
          </ac:cxnSpMkLst>
        </pc:cxnChg>
        <pc:cxnChg chg="del mod">
          <ac:chgData name="Severin Kranz" userId="94d42ad5811cac59" providerId="LiveId" clId="{23B9C3B7-116B-4BAA-A0FD-96361862CF23}" dt="2019-02-14T14:12:26.374" v="5067" actId="478"/>
          <ac:cxnSpMkLst>
            <pc:docMk/>
            <pc:sldMk cId="159365429" sldId="275"/>
            <ac:cxnSpMk id="114" creationId="{2D64A0FC-C8EC-4443-B872-924FDB4A8680}"/>
          </ac:cxnSpMkLst>
        </pc:cxnChg>
        <pc:cxnChg chg="add del mod">
          <ac:chgData name="Severin Kranz" userId="94d42ad5811cac59" providerId="LiveId" clId="{23B9C3B7-116B-4BAA-A0FD-96361862CF23}" dt="2019-02-14T14:21:42.108" v="5298" actId="478"/>
          <ac:cxnSpMkLst>
            <pc:docMk/>
            <pc:sldMk cId="159365429" sldId="275"/>
            <ac:cxnSpMk id="116" creationId="{B05DA734-80E4-487D-8A14-42E231744D70}"/>
          </ac:cxnSpMkLst>
        </pc:cxnChg>
        <pc:cxnChg chg="add mod">
          <ac:chgData name="Severin Kranz" userId="94d42ad5811cac59" providerId="LiveId" clId="{23B9C3B7-116B-4BAA-A0FD-96361862CF23}" dt="2019-02-14T14:42:51.694" v="6060" actId="1582"/>
          <ac:cxnSpMkLst>
            <pc:docMk/>
            <pc:sldMk cId="159365429" sldId="275"/>
            <ac:cxnSpMk id="119" creationId="{042CE119-5159-4662-B7F1-DCD3A9EDAB02}"/>
          </ac:cxnSpMkLst>
        </pc:cxnChg>
        <pc:cxnChg chg="add mod">
          <ac:chgData name="Severin Kranz" userId="94d42ad5811cac59" providerId="LiveId" clId="{23B9C3B7-116B-4BAA-A0FD-96361862CF23}" dt="2019-02-14T14:42:51.694" v="6060" actId="1582"/>
          <ac:cxnSpMkLst>
            <pc:docMk/>
            <pc:sldMk cId="159365429" sldId="275"/>
            <ac:cxnSpMk id="131" creationId="{8272DE21-E8E2-4BC6-BCA3-F58E2F78DB47}"/>
          </ac:cxnSpMkLst>
        </pc:cxnChg>
        <pc:cxnChg chg="del">
          <ac:chgData name="Severin Kranz" userId="94d42ad5811cac59" providerId="LiveId" clId="{23B9C3B7-116B-4BAA-A0FD-96361862CF23}" dt="2019-02-14T14:12:25.454" v="5066" actId="478"/>
          <ac:cxnSpMkLst>
            <pc:docMk/>
            <pc:sldMk cId="159365429" sldId="275"/>
            <ac:cxnSpMk id="132" creationId="{3DF13157-B8FD-457E-91A9-1FBD6570DE81}"/>
          </ac:cxnSpMkLst>
        </pc:cxnChg>
        <pc:cxnChg chg="add mod">
          <ac:chgData name="Severin Kranz" userId="94d42ad5811cac59" providerId="LiveId" clId="{23B9C3B7-116B-4BAA-A0FD-96361862CF23}" dt="2019-02-14T14:49:06.010" v="6426" actId="208"/>
          <ac:cxnSpMkLst>
            <pc:docMk/>
            <pc:sldMk cId="159365429" sldId="275"/>
            <ac:cxnSpMk id="139" creationId="{67AD6D30-49A9-4B6F-AD22-A91C310395AE}"/>
          </ac:cxnSpMkLst>
        </pc:cxnChg>
        <pc:cxnChg chg="add mod">
          <ac:chgData name="Severin Kranz" userId="94d42ad5811cac59" providerId="LiveId" clId="{23B9C3B7-116B-4BAA-A0FD-96361862CF23}" dt="2019-02-14T14:49:06.010" v="6426" actId="208"/>
          <ac:cxnSpMkLst>
            <pc:docMk/>
            <pc:sldMk cId="159365429" sldId="275"/>
            <ac:cxnSpMk id="141" creationId="{ED7BEB35-7452-4EDF-8ABB-52E379399E0B}"/>
          </ac:cxnSpMkLst>
        </pc:cxnChg>
        <pc:cxnChg chg="del">
          <ac:chgData name="Severin Kranz" userId="94d42ad5811cac59" providerId="LiveId" clId="{23B9C3B7-116B-4BAA-A0FD-96361862CF23}" dt="2019-02-14T14:13:57.422" v="5107" actId="478"/>
          <ac:cxnSpMkLst>
            <pc:docMk/>
            <pc:sldMk cId="159365429" sldId="275"/>
            <ac:cxnSpMk id="142" creationId="{F20F057C-1DFE-49CE-B5A4-BADA8BADC6F3}"/>
          </ac:cxnSpMkLst>
        </pc:cxnChg>
        <pc:cxnChg chg="add mod">
          <ac:chgData name="Severin Kranz" userId="94d42ad5811cac59" providerId="LiveId" clId="{23B9C3B7-116B-4BAA-A0FD-96361862CF23}" dt="2019-02-14T14:43:07.869" v="6062" actId="1582"/>
          <ac:cxnSpMkLst>
            <pc:docMk/>
            <pc:sldMk cId="159365429" sldId="275"/>
            <ac:cxnSpMk id="148" creationId="{A7E3CAD3-EC23-403A-B863-8A6F6ECC118A}"/>
          </ac:cxnSpMkLst>
        </pc:cxnChg>
        <pc:cxnChg chg="add mod">
          <ac:chgData name="Severin Kranz" userId="94d42ad5811cac59" providerId="LiveId" clId="{23B9C3B7-116B-4BAA-A0FD-96361862CF23}" dt="2019-02-14T14:42:51.694" v="6060" actId="1582"/>
          <ac:cxnSpMkLst>
            <pc:docMk/>
            <pc:sldMk cId="159365429" sldId="275"/>
            <ac:cxnSpMk id="150" creationId="{F3F4A191-99CF-4036-9165-3A963C9140FA}"/>
          </ac:cxnSpMkLst>
        </pc:cxnChg>
        <pc:cxnChg chg="add mod">
          <ac:chgData name="Severin Kranz" userId="94d42ad5811cac59" providerId="LiveId" clId="{23B9C3B7-116B-4BAA-A0FD-96361862CF23}" dt="2019-02-14T14:46:52.337" v="6342" actId="14100"/>
          <ac:cxnSpMkLst>
            <pc:docMk/>
            <pc:sldMk cId="159365429" sldId="275"/>
            <ac:cxnSpMk id="153" creationId="{98300D4D-11CD-4930-9A9B-3DEDACB62B5A}"/>
          </ac:cxnSpMkLst>
        </pc:cxnChg>
        <pc:cxnChg chg="add mod">
          <ac:chgData name="Severin Kranz" userId="94d42ad5811cac59" providerId="LiveId" clId="{23B9C3B7-116B-4BAA-A0FD-96361862CF23}" dt="2019-02-14T14:45:40.866" v="6224" actId="1035"/>
          <ac:cxnSpMkLst>
            <pc:docMk/>
            <pc:sldMk cId="159365429" sldId="275"/>
            <ac:cxnSpMk id="155" creationId="{D83D2452-68CE-4B13-94D1-4A29C41F5296}"/>
          </ac:cxnSpMkLst>
        </pc:cxnChg>
        <pc:cxnChg chg="add del mod">
          <ac:chgData name="Severin Kranz" userId="94d42ad5811cac59" providerId="LiveId" clId="{23B9C3B7-116B-4BAA-A0FD-96361862CF23}" dt="2019-02-14T14:26:33.610" v="5444" actId="478"/>
          <ac:cxnSpMkLst>
            <pc:docMk/>
            <pc:sldMk cId="159365429" sldId="275"/>
            <ac:cxnSpMk id="156" creationId="{DB8E451F-7F0B-4B51-BA28-A5AE7BA876E4}"/>
          </ac:cxnSpMkLst>
        </pc:cxnChg>
        <pc:cxnChg chg="add mod">
          <ac:chgData name="Severin Kranz" userId="94d42ad5811cac59" providerId="LiveId" clId="{23B9C3B7-116B-4BAA-A0FD-96361862CF23}" dt="2019-02-14T14:42:51.694" v="6060" actId="1582"/>
          <ac:cxnSpMkLst>
            <pc:docMk/>
            <pc:sldMk cId="159365429" sldId="275"/>
            <ac:cxnSpMk id="157" creationId="{A55FFC3D-8C14-444F-B9C0-92686A469094}"/>
          </ac:cxnSpMkLst>
        </pc:cxnChg>
        <pc:cxnChg chg="del">
          <ac:chgData name="Severin Kranz" userId="94d42ad5811cac59" providerId="LiveId" clId="{23B9C3B7-116B-4BAA-A0FD-96361862CF23}" dt="2019-02-14T14:12:43.194" v="5081" actId="478"/>
          <ac:cxnSpMkLst>
            <pc:docMk/>
            <pc:sldMk cId="159365429" sldId="275"/>
            <ac:cxnSpMk id="158" creationId="{A665812F-E423-4E6C-B620-6BD4DE56BE9D}"/>
          </ac:cxnSpMkLst>
        </pc:cxnChg>
        <pc:cxnChg chg="del">
          <ac:chgData name="Severin Kranz" userId="94d42ad5811cac59" providerId="LiveId" clId="{23B9C3B7-116B-4BAA-A0FD-96361862CF23}" dt="2019-02-14T14:12:41.574" v="5080" actId="478"/>
          <ac:cxnSpMkLst>
            <pc:docMk/>
            <pc:sldMk cId="159365429" sldId="275"/>
            <ac:cxnSpMk id="160" creationId="{61EE9F14-487C-44DB-B275-3FE930BC0B1E}"/>
          </ac:cxnSpMkLst>
        </pc:cxnChg>
        <pc:cxnChg chg="del">
          <ac:chgData name="Severin Kranz" userId="94d42ad5811cac59" providerId="LiveId" clId="{23B9C3B7-116B-4BAA-A0FD-96361862CF23}" dt="2019-02-14T14:12:37.594" v="5076" actId="478"/>
          <ac:cxnSpMkLst>
            <pc:docMk/>
            <pc:sldMk cId="159365429" sldId="275"/>
            <ac:cxnSpMk id="172" creationId="{C19DD0B3-58D5-4A6C-8807-50084928B5A7}"/>
          </ac:cxnSpMkLst>
        </pc:cxnChg>
        <pc:cxnChg chg="add mod">
          <ac:chgData name="Severin Kranz" userId="94d42ad5811cac59" providerId="LiveId" clId="{23B9C3B7-116B-4BAA-A0FD-96361862CF23}" dt="2019-02-14T14:48:25.626" v="6413" actId="208"/>
          <ac:cxnSpMkLst>
            <pc:docMk/>
            <pc:sldMk cId="159365429" sldId="275"/>
            <ac:cxnSpMk id="173" creationId="{9472FEDC-4115-437E-91E7-E12173BB974E}"/>
          </ac:cxnSpMkLst>
        </pc:cxnChg>
        <pc:cxnChg chg="del">
          <ac:chgData name="Severin Kranz" userId="94d42ad5811cac59" providerId="LiveId" clId="{23B9C3B7-116B-4BAA-A0FD-96361862CF23}" dt="2019-02-14T14:12:38.499" v="5077" actId="478"/>
          <ac:cxnSpMkLst>
            <pc:docMk/>
            <pc:sldMk cId="159365429" sldId="275"/>
            <ac:cxnSpMk id="177" creationId="{010C42B7-C27C-4299-B9C9-4B5F2E625D0A}"/>
          </ac:cxnSpMkLst>
        </pc:cxnChg>
        <pc:cxnChg chg="add mod">
          <ac:chgData name="Severin Kranz" userId="94d42ad5811cac59" providerId="LiveId" clId="{23B9C3B7-116B-4BAA-A0FD-96361862CF23}" dt="2019-02-14T15:03:44.193" v="7099" actId="1076"/>
          <ac:cxnSpMkLst>
            <pc:docMk/>
            <pc:sldMk cId="159365429" sldId="275"/>
            <ac:cxnSpMk id="241" creationId="{F57254B4-041D-476B-8260-40A02885DD08}"/>
          </ac:cxnSpMkLst>
        </pc:cxnChg>
        <pc:cxnChg chg="add mod">
          <ac:chgData name="Severin Kranz" userId="94d42ad5811cac59" providerId="LiveId" clId="{23B9C3B7-116B-4BAA-A0FD-96361862CF23}" dt="2019-02-14T15:03:44.193" v="7099" actId="1076"/>
          <ac:cxnSpMkLst>
            <pc:docMk/>
            <pc:sldMk cId="159365429" sldId="275"/>
            <ac:cxnSpMk id="243" creationId="{CC449AF2-DE58-4927-8707-290E348C2262}"/>
          </ac:cxnSpMkLst>
        </pc:cxnChg>
        <pc:cxnChg chg="add mod">
          <ac:chgData name="Severin Kranz" userId="94d42ad5811cac59" providerId="LiveId" clId="{23B9C3B7-116B-4BAA-A0FD-96361862CF23}" dt="2019-02-14T15:03:44.193" v="7099" actId="1076"/>
          <ac:cxnSpMkLst>
            <pc:docMk/>
            <pc:sldMk cId="159365429" sldId="275"/>
            <ac:cxnSpMk id="244" creationId="{EF13AAC7-54AD-413F-92C2-B6179F1DE6A0}"/>
          </ac:cxnSpMkLst>
        </pc:cxnChg>
        <pc:cxnChg chg="add mod">
          <ac:chgData name="Severin Kranz" userId="94d42ad5811cac59" providerId="LiveId" clId="{23B9C3B7-116B-4BAA-A0FD-96361862CF23}" dt="2019-02-14T15:01:51.895" v="6940" actId="571"/>
          <ac:cxnSpMkLst>
            <pc:docMk/>
            <pc:sldMk cId="159365429" sldId="275"/>
            <ac:cxnSpMk id="246" creationId="{E0C7F72A-4407-4C4A-9B8E-BB54E06AB52B}"/>
          </ac:cxnSpMkLst>
        </pc:cxnChg>
        <pc:cxnChg chg="add mod">
          <ac:chgData name="Severin Kranz" userId="94d42ad5811cac59" providerId="LiveId" clId="{23B9C3B7-116B-4BAA-A0FD-96361862CF23}" dt="2019-02-14T15:03:44.193" v="7099" actId="1076"/>
          <ac:cxnSpMkLst>
            <pc:docMk/>
            <pc:sldMk cId="159365429" sldId="275"/>
            <ac:cxnSpMk id="247" creationId="{89AA59A8-7EDF-438C-986B-AE8C67C53CDF}"/>
          </ac:cxnSpMkLst>
        </pc:cxnChg>
      </pc:sldChg>
      <pc:sldChg chg="add del">
        <pc:chgData name="Severin Kranz" userId="94d42ad5811cac59" providerId="LiveId" clId="{23B9C3B7-116B-4BAA-A0FD-96361862CF23}" dt="2019-02-14T14:28:53.855" v="5465"/>
        <pc:sldMkLst>
          <pc:docMk/>
          <pc:sldMk cId="572907146" sldId="276"/>
        </pc:sldMkLst>
      </pc:sldChg>
      <pc:sldChg chg="addSp delSp modSp add del">
        <pc:chgData name="Severin Kranz" userId="94d42ad5811cac59" providerId="LiveId" clId="{23B9C3B7-116B-4BAA-A0FD-96361862CF23}" dt="2019-02-14T14:51:50.456" v="6452" actId="2696"/>
        <pc:sldMkLst>
          <pc:docMk/>
          <pc:sldMk cId="1377264353" sldId="276"/>
        </pc:sldMkLst>
        <pc:spChg chg="mod">
          <ac:chgData name="Severin Kranz" userId="94d42ad5811cac59" providerId="LiveId" clId="{23B9C3B7-116B-4BAA-A0FD-96361862CF23}" dt="2019-02-14T14:39:31.774" v="5941" actId="1037"/>
          <ac:spMkLst>
            <pc:docMk/>
            <pc:sldMk cId="1377264353" sldId="276"/>
            <ac:spMk id="14" creationId="{B166A0E3-54D1-48A9-87E5-19DD91AEFB0B}"/>
          </ac:spMkLst>
        </pc:spChg>
        <pc:spChg chg="add del mod">
          <ac:chgData name="Severin Kranz" userId="94d42ad5811cac59" providerId="LiveId" clId="{23B9C3B7-116B-4BAA-A0FD-96361862CF23}" dt="2019-02-14T14:38:40.268" v="5858"/>
          <ac:spMkLst>
            <pc:docMk/>
            <pc:sldMk cId="1377264353" sldId="276"/>
            <ac:spMk id="63" creationId="{BADAF847-B4FE-43FB-9CE9-55C6CD7D94AC}"/>
          </ac:spMkLst>
        </pc:spChg>
        <pc:spChg chg="add del mod">
          <ac:chgData name="Severin Kranz" userId="94d42ad5811cac59" providerId="LiveId" clId="{23B9C3B7-116B-4BAA-A0FD-96361862CF23}" dt="2019-02-14T14:38:40.268" v="5858"/>
          <ac:spMkLst>
            <pc:docMk/>
            <pc:sldMk cId="1377264353" sldId="276"/>
            <ac:spMk id="64" creationId="{39CFF99C-67D0-403B-BE96-9DA6EF2CDC38}"/>
          </ac:spMkLst>
        </pc:spChg>
        <pc:spChg chg="add del mod">
          <ac:chgData name="Severin Kranz" userId="94d42ad5811cac59" providerId="LiveId" clId="{23B9C3B7-116B-4BAA-A0FD-96361862CF23}" dt="2019-02-14T14:38:40.268" v="5858"/>
          <ac:spMkLst>
            <pc:docMk/>
            <pc:sldMk cId="1377264353" sldId="276"/>
            <ac:spMk id="66" creationId="{23E1D6B6-EBE8-416A-83CA-7FB5C84B25F9}"/>
          </ac:spMkLst>
        </pc:spChg>
        <pc:spChg chg="add del mod">
          <ac:chgData name="Severin Kranz" userId="94d42ad5811cac59" providerId="LiveId" clId="{23B9C3B7-116B-4BAA-A0FD-96361862CF23}" dt="2019-02-14T14:38:40.268" v="5858"/>
          <ac:spMkLst>
            <pc:docMk/>
            <pc:sldMk cId="1377264353" sldId="276"/>
            <ac:spMk id="68" creationId="{CEE1B5DD-458F-4AFD-AABA-9A8890B0C1AF}"/>
          </ac:spMkLst>
        </pc:spChg>
        <pc:spChg chg="add del mod">
          <ac:chgData name="Severin Kranz" userId="94d42ad5811cac59" providerId="LiveId" clId="{23B9C3B7-116B-4BAA-A0FD-96361862CF23}" dt="2019-02-14T14:38:40.268" v="5858"/>
          <ac:spMkLst>
            <pc:docMk/>
            <pc:sldMk cId="1377264353" sldId="276"/>
            <ac:spMk id="69" creationId="{5E71912A-9E39-4487-A21F-FA2D66978C77}"/>
          </ac:spMkLst>
        </pc:spChg>
        <pc:spChg chg="add del mod">
          <ac:chgData name="Severin Kranz" userId="94d42ad5811cac59" providerId="LiveId" clId="{23B9C3B7-116B-4BAA-A0FD-96361862CF23}" dt="2019-02-14T14:38:40.268" v="5858"/>
          <ac:spMkLst>
            <pc:docMk/>
            <pc:sldMk cId="1377264353" sldId="276"/>
            <ac:spMk id="72" creationId="{60E3B53F-4219-48FF-8D4C-7D9E00F1B323}"/>
          </ac:spMkLst>
        </pc:spChg>
        <pc:spChg chg="add del mod">
          <ac:chgData name="Severin Kranz" userId="94d42ad5811cac59" providerId="LiveId" clId="{23B9C3B7-116B-4BAA-A0FD-96361862CF23}" dt="2019-02-14T14:38:40.268" v="5858"/>
          <ac:spMkLst>
            <pc:docMk/>
            <pc:sldMk cId="1377264353" sldId="276"/>
            <ac:spMk id="74" creationId="{BE5532AF-817A-46FC-A63F-256966A08997}"/>
          </ac:spMkLst>
        </pc:spChg>
        <pc:spChg chg="add del mod">
          <ac:chgData name="Severin Kranz" userId="94d42ad5811cac59" providerId="LiveId" clId="{23B9C3B7-116B-4BAA-A0FD-96361862CF23}" dt="2019-02-14T14:38:40.268" v="5858"/>
          <ac:spMkLst>
            <pc:docMk/>
            <pc:sldMk cId="1377264353" sldId="276"/>
            <ac:spMk id="75" creationId="{6112620A-575C-459F-9755-4A90BE8FEAEB}"/>
          </ac:spMkLst>
        </pc:spChg>
        <pc:spChg chg="add del mod">
          <ac:chgData name="Severin Kranz" userId="94d42ad5811cac59" providerId="LiveId" clId="{23B9C3B7-116B-4BAA-A0FD-96361862CF23}" dt="2019-02-14T14:38:40.268" v="5858"/>
          <ac:spMkLst>
            <pc:docMk/>
            <pc:sldMk cId="1377264353" sldId="276"/>
            <ac:spMk id="77" creationId="{0981EE43-2BA8-4629-9014-5BA0C614FAC0}"/>
          </ac:spMkLst>
        </pc:spChg>
        <pc:spChg chg="add del mod">
          <ac:chgData name="Severin Kranz" userId="94d42ad5811cac59" providerId="LiveId" clId="{23B9C3B7-116B-4BAA-A0FD-96361862CF23}" dt="2019-02-14T14:38:40.268" v="5858"/>
          <ac:spMkLst>
            <pc:docMk/>
            <pc:sldMk cId="1377264353" sldId="276"/>
            <ac:spMk id="79" creationId="{3B47158D-6277-4712-8D2D-13AD04F82EF0}"/>
          </ac:spMkLst>
        </pc:spChg>
        <pc:spChg chg="add del mod">
          <ac:chgData name="Severin Kranz" userId="94d42ad5811cac59" providerId="LiveId" clId="{23B9C3B7-116B-4BAA-A0FD-96361862CF23}" dt="2019-02-14T14:38:40.268" v="5858"/>
          <ac:spMkLst>
            <pc:docMk/>
            <pc:sldMk cId="1377264353" sldId="276"/>
            <ac:spMk id="88" creationId="{CA086B39-B33C-465F-AEC4-7011B7BB0CE4}"/>
          </ac:spMkLst>
        </pc:spChg>
        <pc:spChg chg="add del mod">
          <ac:chgData name="Severin Kranz" userId="94d42ad5811cac59" providerId="LiveId" clId="{23B9C3B7-116B-4BAA-A0FD-96361862CF23}" dt="2019-02-14T14:38:40.268" v="5858"/>
          <ac:spMkLst>
            <pc:docMk/>
            <pc:sldMk cId="1377264353" sldId="276"/>
            <ac:spMk id="93" creationId="{CDCF7585-39CE-4F68-B60C-D8C3420E614D}"/>
          </ac:spMkLst>
        </pc:spChg>
        <pc:spChg chg="add del mod">
          <ac:chgData name="Severin Kranz" userId="94d42ad5811cac59" providerId="LiveId" clId="{23B9C3B7-116B-4BAA-A0FD-96361862CF23}" dt="2019-02-14T14:40:07.704" v="5961"/>
          <ac:spMkLst>
            <pc:docMk/>
            <pc:sldMk cId="1377264353" sldId="276"/>
            <ac:spMk id="94" creationId="{05F4E390-C316-474B-9C99-8E79A2EBBD56}"/>
          </ac:spMkLst>
        </pc:spChg>
        <pc:spChg chg="add del mod">
          <ac:chgData name="Severin Kranz" userId="94d42ad5811cac59" providerId="LiveId" clId="{23B9C3B7-116B-4BAA-A0FD-96361862CF23}" dt="2019-02-14T14:40:07.704" v="5961"/>
          <ac:spMkLst>
            <pc:docMk/>
            <pc:sldMk cId="1377264353" sldId="276"/>
            <ac:spMk id="95" creationId="{5565821B-79FE-436C-83ED-4503CFC636E1}"/>
          </ac:spMkLst>
        </pc:spChg>
        <pc:spChg chg="add del mod">
          <ac:chgData name="Severin Kranz" userId="94d42ad5811cac59" providerId="LiveId" clId="{23B9C3B7-116B-4BAA-A0FD-96361862CF23}" dt="2019-02-14T14:40:07.704" v="5961"/>
          <ac:spMkLst>
            <pc:docMk/>
            <pc:sldMk cId="1377264353" sldId="276"/>
            <ac:spMk id="96" creationId="{820F999B-7E80-48A0-B726-FD9A496D9F74}"/>
          </ac:spMkLst>
        </pc:spChg>
        <pc:spChg chg="add del mod">
          <ac:chgData name="Severin Kranz" userId="94d42ad5811cac59" providerId="LiveId" clId="{23B9C3B7-116B-4BAA-A0FD-96361862CF23}" dt="2019-02-14T14:40:07.704" v="5961"/>
          <ac:spMkLst>
            <pc:docMk/>
            <pc:sldMk cId="1377264353" sldId="276"/>
            <ac:spMk id="97" creationId="{4B4B3901-7C06-406F-8A21-F798329765C7}"/>
          </ac:spMkLst>
        </pc:spChg>
        <pc:spChg chg="add del mod">
          <ac:chgData name="Severin Kranz" userId="94d42ad5811cac59" providerId="LiveId" clId="{23B9C3B7-116B-4BAA-A0FD-96361862CF23}" dt="2019-02-14T14:40:07.704" v="5961"/>
          <ac:spMkLst>
            <pc:docMk/>
            <pc:sldMk cId="1377264353" sldId="276"/>
            <ac:spMk id="99" creationId="{C9540361-72D4-4462-8CC9-5AA68BCF5510}"/>
          </ac:spMkLst>
        </pc:spChg>
        <pc:spChg chg="add del mod">
          <ac:chgData name="Severin Kranz" userId="94d42ad5811cac59" providerId="LiveId" clId="{23B9C3B7-116B-4BAA-A0FD-96361862CF23}" dt="2019-02-14T14:40:07.704" v="5961"/>
          <ac:spMkLst>
            <pc:docMk/>
            <pc:sldMk cId="1377264353" sldId="276"/>
            <ac:spMk id="100" creationId="{F2D33922-4922-463A-B9FE-EB931E84C219}"/>
          </ac:spMkLst>
        </pc:spChg>
        <pc:spChg chg="add del mod">
          <ac:chgData name="Severin Kranz" userId="94d42ad5811cac59" providerId="LiveId" clId="{23B9C3B7-116B-4BAA-A0FD-96361862CF23}" dt="2019-02-14T14:40:07.704" v="5961"/>
          <ac:spMkLst>
            <pc:docMk/>
            <pc:sldMk cId="1377264353" sldId="276"/>
            <ac:spMk id="102" creationId="{0BE60148-C386-4A56-AACF-98ED6EB8F761}"/>
          </ac:spMkLst>
        </pc:spChg>
        <pc:spChg chg="add del mod">
          <ac:chgData name="Severin Kranz" userId="94d42ad5811cac59" providerId="LiveId" clId="{23B9C3B7-116B-4BAA-A0FD-96361862CF23}" dt="2019-02-14T14:40:07.704" v="5961"/>
          <ac:spMkLst>
            <pc:docMk/>
            <pc:sldMk cId="1377264353" sldId="276"/>
            <ac:spMk id="103" creationId="{92569C6B-05AF-4CE4-B31F-E46F4230470B}"/>
          </ac:spMkLst>
        </pc:spChg>
        <pc:spChg chg="add del mod">
          <ac:chgData name="Severin Kranz" userId="94d42ad5811cac59" providerId="LiveId" clId="{23B9C3B7-116B-4BAA-A0FD-96361862CF23}" dt="2019-02-14T14:40:07.704" v="5961"/>
          <ac:spMkLst>
            <pc:docMk/>
            <pc:sldMk cId="1377264353" sldId="276"/>
            <ac:spMk id="104" creationId="{821BDB1E-9223-49B1-A34D-AA6E684DA7F8}"/>
          </ac:spMkLst>
        </pc:spChg>
        <pc:spChg chg="add del mod">
          <ac:chgData name="Severin Kranz" userId="94d42ad5811cac59" providerId="LiveId" clId="{23B9C3B7-116B-4BAA-A0FD-96361862CF23}" dt="2019-02-14T14:40:07.704" v="5961"/>
          <ac:spMkLst>
            <pc:docMk/>
            <pc:sldMk cId="1377264353" sldId="276"/>
            <ac:spMk id="105" creationId="{F33B5128-BFDF-47E5-8F4D-C07DCA1F5256}"/>
          </ac:spMkLst>
        </pc:spChg>
        <pc:spChg chg="add del mod">
          <ac:chgData name="Severin Kranz" userId="94d42ad5811cac59" providerId="LiveId" clId="{23B9C3B7-116B-4BAA-A0FD-96361862CF23}" dt="2019-02-14T14:40:07.704" v="5961"/>
          <ac:spMkLst>
            <pc:docMk/>
            <pc:sldMk cId="1377264353" sldId="276"/>
            <ac:spMk id="106" creationId="{E578C978-EEB8-47CA-893C-AB5984AEAD71}"/>
          </ac:spMkLst>
        </pc:spChg>
        <pc:spChg chg="add del mod">
          <ac:chgData name="Severin Kranz" userId="94d42ad5811cac59" providerId="LiveId" clId="{23B9C3B7-116B-4BAA-A0FD-96361862CF23}" dt="2019-02-14T14:40:07.704" v="5961"/>
          <ac:spMkLst>
            <pc:docMk/>
            <pc:sldMk cId="1377264353" sldId="276"/>
            <ac:spMk id="107" creationId="{6EDF0592-0197-4522-B694-ECC2433E06B5}"/>
          </ac:spMkLst>
        </pc:spChg>
        <pc:grpChg chg="mod">
          <ac:chgData name="Severin Kranz" userId="94d42ad5811cac59" providerId="LiveId" clId="{23B9C3B7-116B-4BAA-A0FD-96361862CF23}" dt="2019-02-14T14:39:07.353" v="5864" actId="1076"/>
          <ac:grpSpMkLst>
            <pc:docMk/>
            <pc:sldMk cId="1377264353" sldId="276"/>
            <ac:grpSpMk id="90" creationId="{25C7C304-E409-425B-86D7-07CE41B44A70}"/>
          </ac:grpSpMkLst>
        </pc:grpChg>
        <pc:grpChg chg="mod">
          <ac:chgData name="Severin Kranz" userId="94d42ad5811cac59" providerId="LiveId" clId="{23B9C3B7-116B-4BAA-A0FD-96361862CF23}" dt="2019-02-14T14:29:30.876" v="5472" actId="1076"/>
          <ac:grpSpMkLst>
            <pc:docMk/>
            <pc:sldMk cId="1377264353" sldId="276"/>
            <ac:grpSpMk id="110" creationId="{3FC8F927-1D4B-4EC7-9EB3-FDDB4F8451F8}"/>
          </ac:grpSpMkLst>
        </pc:grpChg>
        <pc:grpChg chg="mod">
          <ac:chgData name="Severin Kranz" userId="94d42ad5811cac59" providerId="LiveId" clId="{23B9C3B7-116B-4BAA-A0FD-96361862CF23}" dt="2019-02-14T14:29:30.386" v="5471" actId="1076"/>
          <ac:grpSpMkLst>
            <pc:docMk/>
            <pc:sldMk cId="1377264353" sldId="276"/>
            <ac:grpSpMk id="126" creationId="{6192B841-2979-48D4-BC2F-B8EA391737F8}"/>
          </ac:grpSpMkLst>
        </pc:grpChg>
        <pc:picChg chg="mod">
          <ac:chgData name="Severin Kranz" userId="94d42ad5811cac59" providerId="LiveId" clId="{23B9C3B7-116B-4BAA-A0FD-96361862CF23}" dt="2019-02-14T14:39:31.774" v="5941" actId="1037"/>
          <ac:picMkLst>
            <pc:docMk/>
            <pc:sldMk cId="1377264353" sldId="276"/>
            <ac:picMk id="62" creationId="{46DD1EF6-5067-4551-8DDC-E43CCDCDEAD1}"/>
          </ac:picMkLst>
        </pc:picChg>
        <pc:picChg chg="mod">
          <ac:chgData name="Severin Kranz" userId="94d42ad5811cac59" providerId="LiveId" clId="{23B9C3B7-116B-4BAA-A0FD-96361862CF23}" dt="2019-02-14T14:39:31.774" v="5941" actId="1037"/>
          <ac:picMkLst>
            <pc:docMk/>
            <pc:sldMk cId="1377264353" sldId="276"/>
            <ac:picMk id="138" creationId="{F4AD07F1-7A15-4680-A7A3-BE7656E66EC9}"/>
          </ac:picMkLst>
        </pc:picChg>
        <pc:cxnChg chg="mod">
          <ac:chgData name="Severin Kranz" userId="94d42ad5811cac59" providerId="LiveId" clId="{23B9C3B7-116B-4BAA-A0FD-96361862CF23}" dt="2019-02-14T14:39:53.652" v="5960" actId="1038"/>
          <ac:cxnSpMkLst>
            <pc:docMk/>
            <pc:sldMk cId="1377264353" sldId="276"/>
            <ac:cxnSpMk id="18" creationId="{BFE34BD1-7FA3-40EB-9816-6A96AAEAC129}"/>
          </ac:cxnSpMkLst>
        </pc:cxnChg>
        <pc:cxnChg chg="mod">
          <ac:chgData name="Severin Kranz" userId="94d42ad5811cac59" providerId="LiveId" clId="{23B9C3B7-116B-4BAA-A0FD-96361862CF23}" dt="2019-02-14T14:39:44.291" v="5943" actId="14100"/>
          <ac:cxnSpMkLst>
            <pc:docMk/>
            <pc:sldMk cId="1377264353" sldId="276"/>
            <ac:cxnSpMk id="20" creationId="{62181F22-7801-44C4-B1BE-016EFE424048}"/>
          </ac:cxnSpMkLst>
        </pc:cxnChg>
        <pc:cxnChg chg="mod">
          <ac:chgData name="Severin Kranz" userId="94d42ad5811cac59" providerId="LiveId" clId="{23B9C3B7-116B-4BAA-A0FD-96361862CF23}" dt="2019-02-14T14:29:30.876" v="5472" actId="1076"/>
          <ac:cxnSpMkLst>
            <pc:docMk/>
            <pc:sldMk cId="1377264353" sldId="276"/>
            <ac:cxnSpMk id="47" creationId="{44589F7C-677F-434F-9DC9-BE7C016A354B}"/>
          </ac:cxnSpMkLst>
        </pc:cxnChg>
        <pc:cxnChg chg="mod">
          <ac:chgData name="Severin Kranz" userId="94d42ad5811cac59" providerId="LiveId" clId="{23B9C3B7-116B-4BAA-A0FD-96361862CF23}" dt="2019-02-14T14:39:10.923" v="5865" actId="14100"/>
          <ac:cxnSpMkLst>
            <pc:docMk/>
            <pc:sldMk cId="1377264353" sldId="276"/>
            <ac:cxnSpMk id="101" creationId="{9F3D38E1-FD8F-41F5-8552-8776B76E5595}"/>
          </ac:cxnSpMkLst>
        </pc:cxnChg>
        <pc:cxnChg chg="mod">
          <ac:chgData name="Severin Kranz" userId="94d42ad5811cac59" providerId="LiveId" clId="{23B9C3B7-116B-4BAA-A0FD-96361862CF23}" dt="2019-02-14T14:29:30.386" v="5471" actId="1076"/>
          <ac:cxnSpMkLst>
            <pc:docMk/>
            <pc:sldMk cId="1377264353" sldId="276"/>
            <ac:cxnSpMk id="131" creationId="{8272DE21-E8E2-4BC6-BCA3-F58E2F78DB47}"/>
          </ac:cxnSpMkLst>
        </pc:cxnChg>
        <pc:cxnChg chg="mod">
          <ac:chgData name="Severin Kranz" userId="94d42ad5811cac59" providerId="LiveId" clId="{23B9C3B7-116B-4BAA-A0FD-96361862CF23}" dt="2019-02-14T14:29:30.876" v="5472" actId="1076"/>
          <ac:cxnSpMkLst>
            <pc:docMk/>
            <pc:sldMk cId="1377264353" sldId="276"/>
            <ac:cxnSpMk id="139" creationId="{67AD6D30-49A9-4B6F-AD22-A91C310395AE}"/>
          </ac:cxnSpMkLst>
        </pc:cxnChg>
        <pc:cxnChg chg="mod">
          <ac:chgData name="Severin Kranz" userId="94d42ad5811cac59" providerId="LiveId" clId="{23B9C3B7-116B-4BAA-A0FD-96361862CF23}" dt="2019-02-14T14:29:30.386" v="5471" actId="1076"/>
          <ac:cxnSpMkLst>
            <pc:docMk/>
            <pc:sldMk cId="1377264353" sldId="276"/>
            <ac:cxnSpMk id="150" creationId="{F3F4A191-99CF-4036-9165-3A963C9140FA}"/>
          </ac:cxnSpMkLst>
        </pc:cxnChg>
        <pc:cxnChg chg="mod">
          <ac:chgData name="Severin Kranz" userId="94d42ad5811cac59" providerId="LiveId" clId="{23B9C3B7-116B-4BAA-A0FD-96361862CF23}" dt="2019-02-14T14:29:30.876" v="5472" actId="1076"/>
          <ac:cxnSpMkLst>
            <pc:docMk/>
            <pc:sldMk cId="1377264353" sldId="276"/>
            <ac:cxnSpMk id="153" creationId="{98300D4D-11CD-4930-9A9B-3DEDACB62B5A}"/>
          </ac:cxnSpMkLst>
        </pc:cxnChg>
        <pc:cxnChg chg="mod">
          <ac:chgData name="Severin Kranz" userId="94d42ad5811cac59" providerId="LiveId" clId="{23B9C3B7-116B-4BAA-A0FD-96361862CF23}" dt="2019-02-14T14:29:30.386" v="5471" actId="1076"/>
          <ac:cxnSpMkLst>
            <pc:docMk/>
            <pc:sldMk cId="1377264353" sldId="276"/>
            <ac:cxnSpMk id="157" creationId="{A55FFC3D-8C14-444F-B9C0-92686A469094}"/>
          </ac:cxnSpMkLst>
        </pc:cxnChg>
        <pc:cxnChg chg="mod">
          <ac:chgData name="Severin Kranz" userId="94d42ad5811cac59" providerId="LiveId" clId="{23B9C3B7-116B-4BAA-A0FD-96361862CF23}" dt="2019-02-14T14:38:59.309" v="5861" actId="14100"/>
          <ac:cxnSpMkLst>
            <pc:docMk/>
            <pc:sldMk cId="1377264353" sldId="276"/>
            <ac:cxnSpMk id="173" creationId="{9472FEDC-4115-437E-91E7-E12173BB974E}"/>
          </ac:cxnSpMkLst>
        </pc:cxnChg>
      </pc:sldChg>
      <pc:sldChg chg="addSp delSp modSp add">
        <pc:chgData name="Severin Kranz" userId="94d42ad5811cac59" providerId="LiveId" clId="{23B9C3B7-116B-4BAA-A0FD-96361862CF23}" dt="2019-02-14T17:40:38.328" v="9838" actId="6549"/>
        <pc:sldMkLst>
          <pc:docMk/>
          <pc:sldMk cId="2220959936" sldId="276"/>
        </pc:sldMkLst>
        <pc:spChg chg="del">
          <ac:chgData name="Severin Kranz" userId="94d42ad5811cac59" providerId="LiveId" clId="{23B9C3B7-116B-4BAA-A0FD-96361862CF23}" dt="2019-02-14T15:00:51.267" v="6923" actId="478"/>
          <ac:spMkLst>
            <pc:docMk/>
            <pc:sldMk cId="2220959936" sldId="276"/>
            <ac:spMk id="2" creationId="{159ACA96-809E-4F71-B006-83689328CC28}"/>
          </ac:spMkLst>
        </pc:spChg>
        <pc:spChg chg="del">
          <ac:chgData name="Severin Kranz" userId="94d42ad5811cac59" providerId="LiveId" clId="{23B9C3B7-116B-4BAA-A0FD-96361862CF23}" dt="2019-02-14T15:00:51.267" v="6923" actId="478"/>
          <ac:spMkLst>
            <pc:docMk/>
            <pc:sldMk cId="2220959936" sldId="276"/>
            <ac:spMk id="3" creationId="{16DAF64D-07B0-4B79-82B6-F55B25FF2847}"/>
          </ac:spMkLst>
        </pc:spChg>
        <pc:spChg chg="add del">
          <ac:chgData name="Severin Kranz" userId="94d42ad5811cac59" providerId="LiveId" clId="{23B9C3B7-116B-4BAA-A0FD-96361862CF23}" dt="2019-02-14T15:00:59.619" v="6927"/>
          <ac:spMkLst>
            <pc:docMk/>
            <pc:sldMk cId="2220959936" sldId="276"/>
            <ac:spMk id="4" creationId="{6C60F1C9-0950-48A4-B04C-BB9C19DE7AA6}"/>
          </ac:spMkLst>
        </pc:spChg>
        <pc:spChg chg="add del">
          <ac:chgData name="Severin Kranz" userId="94d42ad5811cac59" providerId="LiveId" clId="{23B9C3B7-116B-4BAA-A0FD-96361862CF23}" dt="2019-02-14T15:00:59.619" v="6927"/>
          <ac:spMkLst>
            <pc:docMk/>
            <pc:sldMk cId="2220959936" sldId="276"/>
            <ac:spMk id="6" creationId="{DC8A5FF8-66EA-4D9D-A08C-C0348AC3A78E}"/>
          </ac:spMkLst>
        </pc:spChg>
        <pc:spChg chg="add del">
          <ac:chgData name="Severin Kranz" userId="94d42ad5811cac59" providerId="LiveId" clId="{23B9C3B7-116B-4BAA-A0FD-96361862CF23}" dt="2019-02-14T15:00:59.619" v="6927"/>
          <ac:spMkLst>
            <pc:docMk/>
            <pc:sldMk cId="2220959936" sldId="276"/>
            <ac:spMk id="55" creationId="{C4AE96A2-68FC-4588-8593-F4B444B8256C}"/>
          </ac:spMkLst>
        </pc:spChg>
        <pc:spChg chg="add del">
          <ac:chgData name="Severin Kranz" userId="94d42ad5811cac59" providerId="LiveId" clId="{23B9C3B7-116B-4BAA-A0FD-96361862CF23}" dt="2019-02-14T15:00:59.619" v="6927"/>
          <ac:spMkLst>
            <pc:docMk/>
            <pc:sldMk cId="2220959936" sldId="276"/>
            <ac:spMk id="56" creationId="{3A488AB6-9F8A-4954-A168-262CB7909854}"/>
          </ac:spMkLst>
        </pc:spChg>
        <pc:spChg chg="add del">
          <ac:chgData name="Severin Kranz" userId="94d42ad5811cac59" providerId="LiveId" clId="{23B9C3B7-116B-4BAA-A0FD-96361862CF23}" dt="2019-02-14T15:00:59.619" v="6927"/>
          <ac:spMkLst>
            <pc:docMk/>
            <pc:sldMk cId="2220959936" sldId="276"/>
            <ac:spMk id="57" creationId="{9B3ADEE5-D4D7-454E-870E-147F32C4C72C}"/>
          </ac:spMkLst>
        </pc:spChg>
        <pc:spChg chg="add del">
          <ac:chgData name="Severin Kranz" userId="94d42ad5811cac59" providerId="LiveId" clId="{23B9C3B7-116B-4BAA-A0FD-96361862CF23}" dt="2019-02-14T15:00:59.619" v="6927"/>
          <ac:spMkLst>
            <pc:docMk/>
            <pc:sldMk cId="2220959936" sldId="276"/>
            <ac:spMk id="58" creationId="{524FA794-5755-4BCC-A457-1D43B601B665}"/>
          </ac:spMkLst>
        </pc:spChg>
        <pc:spChg chg="add del">
          <ac:chgData name="Severin Kranz" userId="94d42ad5811cac59" providerId="LiveId" clId="{23B9C3B7-116B-4BAA-A0FD-96361862CF23}" dt="2019-02-14T15:00:59.619" v="6927"/>
          <ac:spMkLst>
            <pc:docMk/>
            <pc:sldMk cId="2220959936" sldId="276"/>
            <ac:spMk id="59" creationId="{B1D75E23-CAA0-4681-BCCC-0986FD3822AF}"/>
          </ac:spMkLst>
        </pc:spChg>
        <pc:spChg chg="add del">
          <ac:chgData name="Severin Kranz" userId="94d42ad5811cac59" providerId="LiveId" clId="{23B9C3B7-116B-4BAA-A0FD-96361862CF23}" dt="2019-02-14T15:00:59.619" v="6927"/>
          <ac:spMkLst>
            <pc:docMk/>
            <pc:sldMk cId="2220959936" sldId="276"/>
            <ac:spMk id="60" creationId="{B657B7F9-38A7-451D-B45B-77FF128BFC89}"/>
          </ac:spMkLst>
        </pc:spChg>
        <pc:spChg chg="add del">
          <ac:chgData name="Severin Kranz" userId="94d42ad5811cac59" providerId="LiveId" clId="{23B9C3B7-116B-4BAA-A0FD-96361862CF23}" dt="2019-02-14T15:00:59.619" v="6927"/>
          <ac:spMkLst>
            <pc:docMk/>
            <pc:sldMk cId="2220959936" sldId="276"/>
            <ac:spMk id="61" creationId="{DE77C80D-5557-4883-872F-D0D1D5F64128}"/>
          </ac:spMkLst>
        </pc:spChg>
        <pc:spChg chg="add del">
          <ac:chgData name="Severin Kranz" userId="94d42ad5811cac59" providerId="LiveId" clId="{23B9C3B7-116B-4BAA-A0FD-96361862CF23}" dt="2019-02-14T15:00:59.619" v="6927"/>
          <ac:spMkLst>
            <pc:docMk/>
            <pc:sldMk cId="2220959936" sldId="276"/>
            <ac:spMk id="62" creationId="{17315765-B93B-49F3-A6D7-AC7E46648141}"/>
          </ac:spMkLst>
        </pc:spChg>
        <pc:spChg chg="add del">
          <ac:chgData name="Severin Kranz" userId="94d42ad5811cac59" providerId="LiveId" clId="{23B9C3B7-116B-4BAA-A0FD-96361862CF23}" dt="2019-02-14T15:00:59.619" v="6927"/>
          <ac:spMkLst>
            <pc:docMk/>
            <pc:sldMk cId="2220959936" sldId="276"/>
            <ac:spMk id="63" creationId="{C17A0EF9-6DAC-4994-A29E-26704C9D0016}"/>
          </ac:spMkLst>
        </pc:spChg>
        <pc:spChg chg="add del">
          <ac:chgData name="Severin Kranz" userId="94d42ad5811cac59" providerId="LiveId" clId="{23B9C3B7-116B-4BAA-A0FD-96361862CF23}" dt="2019-02-14T15:00:59.619" v="6927"/>
          <ac:spMkLst>
            <pc:docMk/>
            <pc:sldMk cId="2220959936" sldId="276"/>
            <ac:spMk id="64" creationId="{7D7AA05A-CFB6-478D-94D7-E5FA3DA6D503}"/>
          </ac:spMkLst>
        </pc:spChg>
        <pc:spChg chg="add del">
          <ac:chgData name="Severin Kranz" userId="94d42ad5811cac59" providerId="LiveId" clId="{23B9C3B7-116B-4BAA-A0FD-96361862CF23}" dt="2019-02-14T15:00:59.619" v="6927"/>
          <ac:spMkLst>
            <pc:docMk/>
            <pc:sldMk cId="2220959936" sldId="276"/>
            <ac:spMk id="65" creationId="{0A961A6A-9010-45E2-BF31-A8ECD4793832}"/>
          </ac:spMkLst>
        </pc:spChg>
        <pc:spChg chg="add del">
          <ac:chgData name="Severin Kranz" userId="94d42ad5811cac59" providerId="LiveId" clId="{23B9C3B7-116B-4BAA-A0FD-96361862CF23}" dt="2019-02-14T15:00:59.619" v="6927"/>
          <ac:spMkLst>
            <pc:docMk/>
            <pc:sldMk cId="2220959936" sldId="276"/>
            <ac:spMk id="66" creationId="{177C58BB-53D8-485A-A968-ABF8A6F85606}"/>
          </ac:spMkLst>
        </pc:spChg>
        <pc:spChg chg="add del">
          <ac:chgData name="Severin Kranz" userId="94d42ad5811cac59" providerId="LiveId" clId="{23B9C3B7-116B-4BAA-A0FD-96361862CF23}" dt="2019-02-14T15:00:59.619" v="6927"/>
          <ac:spMkLst>
            <pc:docMk/>
            <pc:sldMk cId="2220959936" sldId="276"/>
            <ac:spMk id="67" creationId="{FD5B81E9-1C6D-4E43-9668-49B17676CA5C}"/>
          </ac:spMkLst>
        </pc:spChg>
        <pc:spChg chg="add del">
          <ac:chgData name="Severin Kranz" userId="94d42ad5811cac59" providerId="LiveId" clId="{23B9C3B7-116B-4BAA-A0FD-96361862CF23}" dt="2019-02-14T15:00:59.619" v="6927"/>
          <ac:spMkLst>
            <pc:docMk/>
            <pc:sldMk cId="2220959936" sldId="276"/>
            <ac:spMk id="68" creationId="{8C9C6761-19B8-4137-9E53-87B8284D89E4}"/>
          </ac:spMkLst>
        </pc:spChg>
        <pc:spChg chg="add del">
          <ac:chgData name="Severin Kranz" userId="94d42ad5811cac59" providerId="LiveId" clId="{23B9C3B7-116B-4BAA-A0FD-96361862CF23}" dt="2019-02-14T15:00:59.619" v="6927"/>
          <ac:spMkLst>
            <pc:docMk/>
            <pc:sldMk cId="2220959936" sldId="276"/>
            <ac:spMk id="69" creationId="{97885383-421F-4232-918F-D1526708C1F5}"/>
          </ac:spMkLst>
        </pc:spChg>
        <pc:spChg chg="add del">
          <ac:chgData name="Severin Kranz" userId="94d42ad5811cac59" providerId="LiveId" clId="{23B9C3B7-116B-4BAA-A0FD-96361862CF23}" dt="2019-02-14T15:00:59.619" v="6927"/>
          <ac:spMkLst>
            <pc:docMk/>
            <pc:sldMk cId="2220959936" sldId="276"/>
            <ac:spMk id="70" creationId="{1D1F3FC9-F77E-44E4-B684-87F1B9E498FB}"/>
          </ac:spMkLst>
        </pc:spChg>
        <pc:spChg chg="add del">
          <ac:chgData name="Severin Kranz" userId="94d42ad5811cac59" providerId="LiveId" clId="{23B9C3B7-116B-4BAA-A0FD-96361862CF23}" dt="2019-02-14T15:00:59.619" v="6927"/>
          <ac:spMkLst>
            <pc:docMk/>
            <pc:sldMk cId="2220959936" sldId="276"/>
            <ac:spMk id="71" creationId="{1CB2B0FA-CE0D-4D6A-A2F4-72F88327741E}"/>
          </ac:spMkLst>
        </pc:spChg>
        <pc:spChg chg="add del">
          <ac:chgData name="Severin Kranz" userId="94d42ad5811cac59" providerId="LiveId" clId="{23B9C3B7-116B-4BAA-A0FD-96361862CF23}" dt="2019-02-14T15:00:59.619" v="6927"/>
          <ac:spMkLst>
            <pc:docMk/>
            <pc:sldMk cId="2220959936" sldId="276"/>
            <ac:spMk id="72" creationId="{0C30FA00-BCDA-4F68-954A-B8F7D33551A3}"/>
          </ac:spMkLst>
        </pc:spChg>
        <pc:spChg chg="add mod ord">
          <ac:chgData name="Severin Kranz" userId="94d42ad5811cac59" providerId="LiveId" clId="{23B9C3B7-116B-4BAA-A0FD-96361862CF23}" dt="2019-02-14T17:33:34.834" v="9572" actId="167"/>
          <ac:spMkLst>
            <pc:docMk/>
            <pc:sldMk cId="2220959936" sldId="276"/>
            <ac:spMk id="75" creationId="{29E3D909-07FC-4512-B321-EE0A8F35293B}"/>
          </ac:spMkLst>
        </pc:spChg>
        <pc:spChg chg="add mod">
          <ac:chgData name="Severin Kranz" userId="94d42ad5811cac59" providerId="LiveId" clId="{23B9C3B7-116B-4BAA-A0FD-96361862CF23}" dt="2019-02-14T17:32:22.268" v="9537" actId="207"/>
          <ac:spMkLst>
            <pc:docMk/>
            <pc:sldMk cId="2220959936" sldId="276"/>
            <ac:spMk id="78" creationId="{6A91679A-557C-4467-819F-E313F5108BEA}"/>
          </ac:spMkLst>
        </pc:spChg>
        <pc:spChg chg="add del mod">
          <ac:chgData name="Severin Kranz" userId="94d42ad5811cac59" providerId="LiveId" clId="{23B9C3B7-116B-4BAA-A0FD-96361862CF23}" dt="2019-02-14T16:49:39.286" v="8351" actId="478"/>
          <ac:spMkLst>
            <pc:docMk/>
            <pc:sldMk cId="2220959936" sldId="276"/>
            <ac:spMk id="79" creationId="{B9790388-3627-493F-9358-463F15FD2E67}"/>
          </ac:spMkLst>
        </pc:spChg>
        <pc:spChg chg="add del mod">
          <ac:chgData name="Severin Kranz" userId="94d42ad5811cac59" providerId="LiveId" clId="{23B9C3B7-116B-4BAA-A0FD-96361862CF23}" dt="2019-02-14T16:46:43.021" v="8326" actId="478"/>
          <ac:spMkLst>
            <pc:docMk/>
            <pc:sldMk cId="2220959936" sldId="276"/>
            <ac:spMk id="80" creationId="{4C83E87F-3019-4BEB-8C77-7A9B42E23A06}"/>
          </ac:spMkLst>
        </pc:spChg>
        <pc:spChg chg="add del mod">
          <ac:chgData name="Severin Kranz" userId="94d42ad5811cac59" providerId="LiveId" clId="{23B9C3B7-116B-4BAA-A0FD-96361862CF23}" dt="2019-02-14T17:31:31.705" v="9501" actId="478"/>
          <ac:spMkLst>
            <pc:docMk/>
            <pc:sldMk cId="2220959936" sldId="276"/>
            <ac:spMk id="81" creationId="{52590A6D-9233-405F-882F-20E510F80083}"/>
          </ac:spMkLst>
        </pc:spChg>
        <pc:spChg chg="add del mod">
          <ac:chgData name="Severin Kranz" userId="94d42ad5811cac59" providerId="LiveId" clId="{23B9C3B7-116B-4BAA-A0FD-96361862CF23}" dt="2019-02-14T16:48:40.397" v="8338" actId="478"/>
          <ac:spMkLst>
            <pc:docMk/>
            <pc:sldMk cId="2220959936" sldId="276"/>
            <ac:spMk id="82" creationId="{1E82E8CF-AA2E-4353-A888-BF9E14E718D3}"/>
          </ac:spMkLst>
        </pc:spChg>
        <pc:spChg chg="add del mod">
          <ac:chgData name="Severin Kranz" userId="94d42ad5811cac59" providerId="LiveId" clId="{23B9C3B7-116B-4BAA-A0FD-96361862CF23}" dt="2019-02-14T16:49:01.570" v="8342" actId="478"/>
          <ac:spMkLst>
            <pc:docMk/>
            <pc:sldMk cId="2220959936" sldId="276"/>
            <ac:spMk id="83" creationId="{8AE0A8E9-19C8-4992-97BD-2B8EC742015B}"/>
          </ac:spMkLst>
        </pc:spChg>
        <pc:spChg chg="add del mod">
          <ac:chgData name="Severin Kranz" userId="94d42ad5811cac59" providerId="LiveId" clId="{23B9C3B7-116B-4BAA-A0FD-96361862CF23}" dt="2019-02-14T16:49:22.251" v="8347" actId="478"/>
          <ac:spMkLst>
            <pc:docMk/>
            <pc:sldMk cId="2220959936" sldId="276"/>
            <ac:spMk id="84" creationId="{9F4310FA-A03A-4CE0-99A0-5C6047C166AD}"/>
          </ac:spMkLst>
        </pc:spChg>
        <pc:spChg chg="add del mod">
          <ac:chgData name="Severin Kranz" userId="94d42ad5811cac59" providerId="LiveId" clId="{23B9C3B7-116B-4BAA-A0FD-96361862CF23}" dt="2019-02-14T16:49:52.728" v="8354" actId="478"/>
          <ac:spMkLst>
            <pc:docMk/>
            <pc:sldMk cId="2220959936" sldId="276"/>
            <ac:spMk id="85" creationId="{EFBA4BDD-A3D7-4E55-93C6-32938355EC3B}"/>
          </ac:spMkLst>
        </pc:spChg>
        <pc:spChg chg="add del mod">
          <ac:chgData name="Severin Kranz" userId="94d42ad5811cac59" providerId="LiveId" clId="{23B9C3B7-116B-4BAA-A0FD-96361862CF23}" dt="2019-02-14T16:49:52.728" v="8354" actId="478"/>
          <ac:spMkLst>
            <pc:docMk/>
            <pc:sldMk cId="2220959936" sldId="276"/>
            <ac:spMk id="86" creationId="{B310EF78-4FC8-4331-94BE-8F447C47A338}"/>
          </ac:spMkLst>
        </pc:spChg>
        <pc:spChg chg="add mod">
          <ac:chgData name="Severin Kranz" userId="94d42ad5811cac59" providerId="LiveId" clId="{23B9C3B7-116B-4BAA-A0FD-96361862CF23}" dt="2019-02-14T16:50:07.478" v="8381" actId="571"/>
          <ac:spMkLst>
            <pc:docMk/>
            <pc:sldMk cId="2220959936" sldId="276"/>
            <ac:spMk id="87" creationId="{41A0A44E-6D54-46F9-90AD-47ED9B9640C7}"/>
          </ac:spMkLst>
        </pc:spChg>
        <pc:spChg chg="add mod">
          <ac:chgData name="Severin Kranz" userId="94d42ad5811cac59" providerId="LiveId" clId="{23B9C3B7-116B-4BAA-A0FD-96361862CF23}" dt="2019-02-14T16:50:07.478" v="8381" actId="571"/>
          <ac:spMkLst>
            <pc:docMk/>
            <pc:sldMk cId="2220959936" sldId="276"/>
            <ac:spMk id="88" creationId="{B7A40538-E188-4597-BD30-D8142CA604AF}"/>
          </ac:spMkLst>
        </pc:spChg>
        <pc:spChg chg="add mod">
          <ac:chgData name="Severin Kranz" userId="94d42ad5811cac59" providerId="LiveId" clId="{23B9C3B7-116B-4BAA-A0FD-96361862CF23}" dt="2019-02-14T16:50:21.392" v="8387" actId="571"/>
          <ac:spMkLst>
            <pc:docMk/>
            <pc:sldMk cId="2220959936" sldId="276"/>
            <ac:spMk id="89" creationId="{76E48382-46EC-467F-8556-92E31A5464EB}"/>
          </ac:spMkLst>
        </pc:spChg>
        <pc:spChg chg="add mod">
          <ac:chgData name="Severin Kranz" userId="94d42ad5811cac59" providerId="LiveId" clId="{23B9C3B7-116B-4BAA-A0FD-96361862CF23}" dt="2019-02-14T16:50:21.392" v="8387" actId="571"/>
          <ac:spMkLst>
            <pc:docMk/>
            <pc:sldMk cId="2220959936" sldId="276"/>
            <ac:spMk id="90" creationId="{98D94556-A295-4EAD-8E8C-6A3392814122}"/>
          </ac:spMkLst>
        </pc:spChg>
        <pc:spChg chg="add mod">
          <ac:chgData name="Severin Kranz" userId="94d42ad5811cac59" providerId="LiveId" clId="{23B9C3B7-116B-4BAA-A0FD-96361862CF23}" dt="2019-02-14T17:32:26.453" v="9538" actId="207"/>
          <ac:spMkLst>
            <pc:docMk/>
            <pc:sldMk cId="2220959936" sldId="276"/>
            <ac:spMk id="91" creationId="{540E4281-ADE5-482B-A5C8-1D5C1FB071F5}"/>
          </ac:spMkLst>
        </pc:spChg>
        <pc:spChg chg="add del mod">
          <ac:chgData name="Severin Kranz" userId="94d42ad5811cac59" providerId="LiveId" clId="{23B9C3B7-116B-4BAA-A0FD-96361862CF23}" dt="2019-02-14T17:31:33.939" v="9502" actId="478"/>
          <ac:spMkLst>
            <pc:docMk/>
            <pc:sldMk cId="2220959936" sldId="276"/>
            <ac:spMk id="92" creationId="{A88F3BCA-D9B0-4F1C-ABB7-1DD0BA7660E8}"/>
          </ac:spMkLst>
        </pc:spChg>
        <pc:spChg chg="add del mod">
          <ac:chgData name="Severin Kranz" userId="94d42ad5811cac59" providerId="LiveId" clId="{23B9C3B7-116B-4BAA-A0FD-96361862CF23}" dt="2019-02-14T17:28:54.614" v="9470" actId="478"/>
          <ac:spMkLst>
            <pc:docMk/>
            <pc:sldMk cId="2220959936" sldId="276"/>
            <ac:spMk id="93" creationId="{548D6F16-4C1C-4511-AEDA-05B52BFB43A1}"/>
          </ac:spMkLst>
        </pc:spChg>
        <pc:spChg chg="add mod">
          <ac:chgData name="Severin Kranz" userId="94d42ad5811cac59" providerId="LiveId" clId="{23B9C3B7-116B-4BAA-A0FD-96361862CF23}" dt="2019-02-14T17:40:38.328" v="9838" actId="6549"/>
          <ac:spMkLst>
            <pc:docMk/>
            <pc:sldMk cId="2220959936" sldId="276"/>
            <ac:spMk id="94" creationId="{992AD3F7-D611-4822-BA95-35875E736580}"/>
          </ac:spMkLst>
        </pc:spChg>
        <pc:spChg chg="add mod">
          <ac:chgData name="Severin Kranz" userId="94d42ad5811cac59" providerId="LiveId" clId="{23B9C3B7-116B-4BAA-A0FD-96361862CF23}" dt="2019-02-14T17:29:28.409" v="9489" actId="1076"/>
          <ac:spMkLst>
            <pc:docMk/>
            <pc:sldMk cId="2220959936" sldId="276"/>
            <ac:spMk id="95" creationId="{9314623D-31E2-409F-BD6F-0B3E247588BD}"/>
          </ac:spMkLst>
        </pc:spChg>
        <pc:spChg chg="add mod ord">
          <ac:chgData name="Severin Kranz" userId="94d42ad5811cac59" providerId="LiveId" clId="{23B9C3B7-116B-4BAA-A0FD-96361862CF23}" dt="2019-02-14T17:33:29.546" v="9571" actId="1036"/>
          <ac:spMkLst>
            <pc:docMk/>
            <pc:sldMk cId="2220959936" sldId="276"/>
            <ac:spMk id="96" creationId="{E92902B5-DEB7-4251-884A-BE1F0D538722}"/>
          </ac:spMkLst>
        </pc:spChg>
        <pc:grpChg chg="add del">
          <ac:chgData name="Severin Kranz" userId="94d42ad5811cac59" providerId="LiveId" clId="{23B9C3B7-116B-4BAA-A0FD-96361862CF23}" dt="2019-02-14T15:00:59.619" v="6927"/>
          <ac:grpSpMkLst>
            <pc:docMk/>
            <pc:sldMk cId="2220959936" sldId="276"/>
            <ac:grpSpMk id="9" creationId="{47FBC81F-1284-4033-9772-C7D35D5B1401}"/>
          </ac:grpSpMkLst>
        </pc:grpChg>
        <pc:grpChg chg="add del">
          <ac:chgData name="Severin Kranz" userId="94d42ad5811cac59" providerId="LiveId" clId="{23B9C3B7-116B-4BAA-A0FD-96361862CF23}" dt="2019-02-14T15:00:59.619" v="6927"/>
          <ac:grpSpMkLst>
            <pc:docMk/>
            <pc:sldMk cId="2220959936" sldId="276"/>
            <ac:grpSpMk id="13" creationId="{D48DF66F-04EC-4BE9-AB57-6C9D20BFCFF2}"/>
          </ac:grpSpMkLst>
        </pc:grpChg>
        <pc:grpChg chg="add del">
          <ac:chgData name="Severin Kranz" userId="94d42ad5811cac59" providerId="LiveId" clId="{23B9C3B7-116B-4BAA-A0FD-96361862CF23}" dt="2019-02-14T15:00:59.619" v="6927"/>
          <ac:grpSpMkLst>
            <pc:docMk/>
            <pc:sldMk cId="2220959936" sldId="276"/>
            <ac:grpSpMk id="17" creationId="{90C805CB-F241-42CB-995F-D45216707E2B}"/>
          </ac:grpSpMkLst>
        </pc:grpChg>
        <pc:grpChg chg="add del">
          <ac:chgData name="Severin Kranz" userId="94d42ad5811cac59" providerId="LiveId" clId="{23B9C3B7-116B-4BAA-A0FD-96361862CF23}" dt="2019-02-14T15:00:59.619" v="6927"/>
          <ac:grpSpMkLst>
            <pc:docMk/>
            <pc:sldMk cId="2220959936" sldId="276"/>
            <ac:grpSpMk id="20" creationId="{4E3C0320-F6E0-4EBE-A5D2-4631489CF717}"/>
          </ac:grpSpMkLst>
        </pc:grpChg>
        <pc:grpChg chg="add del">
          <ac:chgData name="Severin Kranz" userId="94d42ad5811cac59" providerId="LiveId" clId="{23B9C3B7-116B-4BAA-A0FD-96361862CF23}" dt="2019-02-14T15:00:59.619" v="6927"/>
          <ac:grpSpMkLst>
            <pc:docMk/>
            <pc:sldMk cId="2220959936" sldId="276"/>
            <ac:grpSpMk id="23" creationId="{A1E47A49-3E14-4D84-B3E7-A9424A42F002}"/>
          </ac:grpSpMkLst>
        </pc:grpChg>
        <pc:grpChg chg="add del">
          <ac:chgData name="Severin Kranz" userId="94d42ad5811cac59" providerId="LiveId" clId="{23B9C3B7-116B-4BAA-A0FD-96361862CF23}" dt="2019-02-14T15:00:59.619" v="6927"/>
          <ac:grpSpMkLst>
            <pc:docMk/>
            <pc:sldMk cId="2220959936" sldId="276"/>
            <ac:grpSpMk id="26" creationId="{6C638A43-3787-468A-9F6C-6B48AEFAA9E4}"/>
          </ac:grpSpMkLst>
        </pc:grpChg>
        <pc:grpChg chg="add del">
          <ac:chgData name="Severin Kranz" userId="94d42ad5811cac59" providerId="LiveId" clId="{23B9C3B7-116B-4BAA-A0FD-96361862CF23}" dt="2019-02-14T15:00:59.619" v="6927"/>
          <ac:grpSpMkLst>
            <pc:docMk/>
            <pc:sldMk cId="2220959936" sldId="276"/>
            <ac:grpSpMk id="31" creationId="{0F69ED60-F6A8-4C10-BB22-13E0760B5057}"/>
          </ac:grpSpMkLst>
        </pc:grpChg>
        <pc:picChg chg="add del">
          <ac:chgData name="Severin Kranz" userId="94d42ad5811cac59" providerId="LiveId" clId="{23B9C3B7-116B-4BAA-A0FD-96361862CF23}" dt="2019-02-14T15:00:59.619" v="6927"/>
          <ac:picMkLst>
            <pc:docMk/>
            <pc:sldMk cId="2220959936" sldId="276"/>
            <ac:picMk id="5" creationId="{53FB1C15-3A04-4DE0-AFE0-9120E8084A16}"/>
          </ac:picMkLst>
        </pc:picChg>
        <pc:picChg chg="add del">
          <ac:chgData name="Severin Kranz" userId="94d42ad5811cac59" providerId="LiveId" clId="{23B9C3B7-116B-4BAA-A0FD-96361862CF23}" dt="2019-02-14T15:00:59.619" v="6927"/>
          <ac:picMkLst>
            <pc:docMk/>
            <pc:sldMk cId="2220959936" sldId="276"/>
            <ac:picMk id="7" creationId="{4E765A00-4557-4FA6-B136-81B470807733}"/>
          </ac:picMkLst>
        </pc:picChg>
        <pc:picChg chg="add del">
          <ac:chgData name="Severin Kranz" userId="94d42ad5811cac59" providerId="LiveId" clId="{23B9C3B7-116B-4BAA-A0FD-96361862CF23}" dt="2019-02-14T15:00:59.619" v="6927"/>
          <ac:picMkLst>
            <pc:docMk/>
            <pc:sldMk cId="2220959936" sldId="276"/>
            <ac:picMk id="8" creationId="{28067DF9-31BC-47CC-8DD9-6B4851B46278}"/>
          </ac:picMkLst>
        </pc:picChg>
        <pc:picChg chg="add del">
          <ac:chgData name="Severin Kranz" userId="94d42ad5811cac59" providerId="LiveId" clId="{23B9C3B7-116B-4BAA-A0FD-96361862CF23}" dt="2019-02-14T15:00:59.619" v="6927"/>
          <ac:picMkLst>
            <pc:docMk/>
            <pc:sldMk cId="2220959936" sldId="276"/>
            <ac:picMk id="36" creationId="{8B66773A-11C4-4708-8573-385B84B13BE1}"/>
          </ac:picMkLst>
        </pc:picChg>
        <pc:picChg chg="add del">
          <ac:chgData name="Severin Kranz" userId="94d42ad5811cac59" providerId="LiveId" clId="{23B9C3B7-116B-4BAA-A0FD-96361862CF23}" dt="2019-02-14T15:00:59.168" v="6926"/>
          <ac:picMkLst>
            <pc:docMk/>
            <pc:sldMk cId="2220959936" sldId="276"/>
            <ac:picMk id="73" creationId="{DD60C328-E9C6-453E-9255-48C39EBF226E}"/>
          </ac:picMkLst>
        </pc:picChg>
        <pc:picChg chg="add del mod">
          <ac:chgData name="Severin Kranz" userId="94d42ad5811cac59" providerId="LiveId" clId="{23B9C3B7-116B-4BAA-A0FD-96361862CF23}" dt="2019-02-14T15:04:17.731" v="7105" actId="478"/>
          <ac:picMkLst>
            <pc:docMk/>
            <pc:sldMk cId="2220959936" sldId="276"/>
            <ac:picMk id="74" creationId="{72D2CC33-FF18-4F06-BE2E-1458072DBFD3}"/>
          </ac:picMkLst>
        </pc:picChg>
        <pc:picChg chg="add mod">
          <ac:chgData name="Severin Kranz" userId="94d42ad5811cac59" providerId="LiveId" clId="{23B9C3B7-116B-4BAA-A0FD-96361862CF23}" dt="2019-02-14T17:31:49.485" v="9525" actId="14100"/>
          <ac:picMkLst>
            <pc:docMk/>
            <pc:sldMk cId="2220959936" sldId="276"/>
            <ac:picMk id="76" creationId="{5EBFAB69-744D-41A9-AC66-0921C5EFCA1F}"/>
          </ac:picMkLst>
        </pc:picChg>
        <pc:picChg chg="add mod">
          <ac:chgData name="Severin Kranz" userId="94d42ad5811cac59" providerId="LiveId" clId="{23B9C3B7-116B-4BAA-A0FD-96361862CF23}" dt="2019-02-14T17:31:52.595" v="9526" actId="14100"/>
          <ac:picMkLst>
            <pc:docMk/>
            <pc:sldMk cId="2220959936" sldId="276"/>
            <ac:picMk id="77" creationId="{284187AB-9489-4465-8605-DC27E665C630}"/>
          </ac:picMkLst>
        </pc:picChg>
        <pc:cxnChg chg="add del">
          <ac:chgData name="Severin Kranz" userId="94d42ad5811cac59" providerId="LiveId" clId="{23B9C3B7-116B-4BAA-A0FD-96361862CF23}" dt="2019-02-14T15:00:59.619" v="6927"/>
          <ac:cxnSpMkLst>
            <pc:docMk/>
            <pc:sldMk cId="2220959936" sldId="276"/>
            <ac:cxnSpMk id="37" creationId="{6EC84BF7-B1CB-4CB8-8FC4-FAD33896A590}"/>
          </ac:cxnSpMkLst>
        </pc:cxnChg>
        <pc:cxnChg chg="add del">
          <ac:chgData name="Severin Kranz" userId="94d42ad5811cac59" providerId="LiveId" clId="{23B9C3B7-116B-4BAA-A0FD-96361862CF23}" dt="2019-02-14T15:00:59.619" v="6927"/>
          <ac:cxnSpMkLst>
            <pc:docMk/>
            <pc:sldMk cId="2220959936" sldId="276"/>
            <ac:cxnSpMk id="38" creationId="{C0C97E48-FA14-4F43-AB55-92EB793B772E}"/>
          </ac:cxnSpMkLst>
        </pc:cxnChg>
        <pc:cxnChg chg="add del">
          <ac:chgData name="Severin Kranz" userId="94d42ad5811cac59" providerId="LiveId" clId="{23B9C3B7-116B-4BAA-A0FD-96361862CF23}" dt="2019-02-14T15:00:59.619" v="6927"/>
          <ac:cxnSpMkLst>
            <pc:docMk/>
            <pc:sldMk cId="2220959936" sldId="276"/>
            <ac:cxnSpMk id="39" creationId="{3F92FC74-DEAC-49B6-85C6-FE9B1D099CD3}"/>
          </ac:cxnSpMkLst>
        </pc:cxnChg>
        <pc:cxnChg chg="add del">
          <ac:chgData name="Severin Kranz" userId="94d42ad5811cac59" providerId="LiveId" clId="{23B9C3B7-116B-4BAA-A0FD-96361862CF23}" dt="2019-02-14T15:00:59.619" v="6927"/>
          <ac:cxnSpMkLst>
            <pc:docMk/>
            <pc:sldMk cId="2220959936" sldId="276"/>
            <ac:cxnSpMk id="40" creationId="{CDCB74DE-A6D2-4CCB-9C43-389DD4EDB597}"/>
          </ac:cxnSpMkLst>
        </pc:cxnChg>
        <pc:cxnChg chg="add del">
          <ac:chgData name="Severin Kranz" userId="94d42ad5811cac59" providerId="LiveId" clId="{23B9C3B7-116B-4BAA-A0FD-96361862CF23}" dt="2019-02-14T15:00:59.619" v="6927"/>
          <ac:cxnSpMkLst>
            <pc:docMk/>
            <pc:sldMk cId="2220959936" sldId="276"/>
            <ac:cxnSpMk id="41" creationId="{8E3FD22F-9BB8-4742-88B8-EB5CFF194E4F}"/>
          </ac:cxnSpMkLst>
        </pc:cxnChg>
        <pc:cxnChg chg="add del">
          <ac:chgData name="Severin Kranz" userId="94d42ad5811cac59" providerId="LiveId" clId="{23B9C3B7-116B-4BAA-A0FD-96361862CF23}" dt="2019-02-14T15:00:59.619" v="6927"/>
          <ac:cxnSpMkLst>
            <pc:docMk/>
            <pc:sldMk cId="2220959936" sldId="276"/>
            <ac:cxnSpMk id="42" creationId="{B956FCFF-C34E-4A37-B447-DE655C8A66D1}"/>
          </ac:cxnSpMkLst>
        </pc:cxnChg>
        <pc:cxnChg chg="add del">
          <ac:chgData name="Severin Kranz" userId="94d42ad5811cac59" providerId="LiveId" clId="{23B9C3B7-116B-4BAA-A0FD-96361862CF23}" dt="2019-02-14T15:00:59.619" v="6927"/>
          <ac:cxnSpMkLst>
            <pc:docMk/>
            <pc:sldMk cId="2220959936" sldId="276"/>
            <ac:cxnSpMk id="43" creationId="{6E50FBEA-F16B-412C-9D15-19B8482F2779}"/>
          </ac:cxnSpMkLst>
        </pc:cxnChg>
        <pc:cxnChg chg="add del">
          <ac:chgData name="Severin Kranz" userId="94d42ad5811cac59" providerId="LiveId" clId="{23B9C3B7-116B-4BAA-A0FD-96361862CF23}" dt="2019-02-14T15:00:59.619" v="6927"/>
          <ac:cxnSpMkLst>
            <pc:docMk/>
            <pc:sldMk cId="2220959936" sldId="276"/>
            <ac:cxnSpMk id="44" creationId="{82D3610D-9920-48EA-9697-EB3AA03E98C9}"/>
          </ac:cxnSpMkLst>
        </pc:cxnChg>
        <pc:cxnChg chg="add del">
          <ac:chgData name="Severin Kranz" userId="94d42ad5811cac59" providerId="LiveId" clId="{23B9C3B7-116B-4BAA-A0FD-96361862CF23}" dt="2019-02-14T15:00:59.619" v="6927"/>
          <ac:cxnSpMkLst>
            <pc:docMk/>
            <pc:sldMk cId="2220959936" sldId="276"/>
            <ac:cxnSpMk id="45" creationId="{8DFAFEC1-D55E-42F1-9C7E-9F0285BB1683}"/>
          </ac:cxnSpMkLst>
        </pc:cxnChg>
        <pc:cxnChg chg="add del">
          <ac:chgData name="Severin Kranz" userId="94d42ad5811cac59" providerId="LiveId" clId="{23B9C3B7-116B-4BAA-A0FD-96361862CF23}" dt="2019-02-14T15:00:59.619" v="6927"/>
          <ac:cxnSpMkLst>
            <pc:docMk/>
            <pc:sldMk cId="2220959936" sldId="276"/>
            <ac:cxnSpMk id="46" creationId="{302DD9B8-EDD4-4D33-B041-15717BCA2540}"/>
          </ac:cxnSpMkLst>
        </pc:cxnChg>
        <pc:cxnChg chg="add del">
          <ac:chgData name="Severin Kranz" userId="94d42ad5811cac59" providerId="LiveId" clId="{23B9C3B7-116B-4BAA-A0FD-96361862CF23}" dt="2019-02-14T15:00:59.619" v="6927"/>
          <ac:cxnSpMkLst>
            <pc:docMk/>
            <pc:sldMk cId="2220959936" sldId="276"/>
            <ac:cxnSpMk id="47" creationId="{B9684BC2-0255-4F7A-B25E-84E4500451FB}"/>
          </ac:cxnSpMkLst>
        </pc:cxnChg>
        <pc:cxnChg chg="add del">
          <ac:chgData name="Severin Kranz" userId="94d42ad5811cac59" providerId="LiveId" clId="{23B9C3B7-116B-4BAA-A0FD-96361862CF23}" dt="2019-02-14T15:00:59.619" v="6927"/>
          <ac:cxnSpMkLst>
            <pc:docMk/>
            <pc:sldMk cId="2220959936" sldId="276"/>
            <ac:cxnSpMk id="48" creationId="{BA3FB973-D3B3-42B2-8F30-4CC724B3D8FC}"/>
          </ac:cxnSpMkLst>
        </pc:cxnChg>
        <pc:cxnChg chg="add del">
          <ac:chgData name="Severin Kranz" userId="94d42ad5811cac59" providerId="LiveId" clId="{23B9C3B7-116B-4BAA-A0FD-96361862CF23}" dt="2019-02-14T15:00:59.619" v="6927"/>
          <ac:cxnSpMkLst>
            <pc:docMk/>
            <pc:sldMk cId="2220959936" sldId="276"/>
            <ac:cxnSpMk id="49" creationId="{DA2175D8-003F-462D-886E-8360BB21EC11}"/>
          </ac:cxnSpMkLst>
        </pc:cxnChg>
        <pc:cxnChg chg="add del">
          <ac:chgData name="Severin Kranz" userId="94d42ad5811cac59" providerId="LiveId" clId="{23B9C3B7-116B-4BAA-A0FD-96361862CF23}" dt="2019-02-14T15:00:59.619" v="6927"/>
          <ac:cxnSpMkLst>
            <pc:docMk/>
            <pc:sldMk cId="2220959936" sldId="276"/>
            <ac:cxnSpMk id="50" creationId="{F1661AC9-E502-4BDB-A8CD-A8328BD9F75C}"/>
          </ac:cxnSpMkLst>
        </pc:cxnChg>
        <pc:cxnChg chg="add del">
          <ac:chgData name="Severin Kranz" userId="94d42ad5811cac59" providerId="LiveId" clId="{23B9C3B7-116B-4BAA-A0FD-96361862CF23}" dt="2019-02-14T15:00:59.619" v="6927"/>
          <ac:cxnSpMkLst>
            <pc:docMk/>
            <pc:sldMk cId="2220959936" sldId="276"/>
            <ac:cxnSpMk id="51" creationId="{399F7523-6832-4871-B19D-2EE22DC3EC63}"/>
          </ac:cxnSpMkLst>
        </pc:cxnChg>
        <pc:cxnChg chg="add del">
          <ac:chgData name="Severin Kranz" userId="94d42ad5811cac59" providerId="LiveId" clId="{23B9C3B7-116B-4BAA-A0FD-96361862CF23}" dt="2019-02-14T15:00:59.619" v="6927"/>
          <ac:cxnSpMkLst>
            <pc:docMk/>
            <pc:sldMk cId="2220959936" sldId="276"/>
            <ac:cxnSpMk id="52" creationId="{02FA9A4F-76F7-42C0-9009-34CF3F9C3EC7}"/>
          </ac:cxnSpMkLst>
        </pc:cxnChg>
        <pc:cxnChg chg="add del">
          <ac:chgData name="Severin Kranz" userId="94d42ad5811cac59" providerId="LiveId" clId="{23B9C3B7-116B-4BAA-A0FD-96361862CF23}" dt="2019-02-14T15:00:59.619" v="6927"/>
          <ac:cxnSpMkLst>
            <pc:docMk/>
            <pc:sldMk cId="2220959936" sldId="276"/>
            <ac:cxnSpMk id="53" creationId="{88371F77-736A-4624-94BC-F7053ADE438B}"/>
          </ac:cxnSpMkLst>
        </pc:cxnChg>
        <pc:cxnChg chg="add del">
          <ac:chgData name="Severin Kranz" userId="94d42ad5811cac59" providerId="LiveId" clId="{23B9C3B7-116B-4BAA-A0FD-96361862CF23}" dt="2019-02-14T15:00:59.619" v="6927"/>
          <ac:cxnSpMkLst>
            <pc:docMk/>
            <pc:sldMk cId="2220959936" sldId="276"/>
            <ac:cxnSpMk id="54" creationId="{10D687C9-0DAC-4474-AF09-EE9DA8C85069}"/>
          </ac:cxnSpMkLst>
        </pc:cxnChg>
      </pc:sldChg>
      <pc:sldChg chg="addSp delSp modSp add">
        <pc:chgData name="Severin Kranz" userId="94d42ad5811cac59" providerId="LiveId" clId="{23B9C3B7-116B-4BAA-A0FD-96361862CF23}" dt="2019-02-14T16:45:22.687" v="8306" actId="1035"/>
        <pc:sldMkLst>
          <pc:docMk/>
          <pc:sldMk cId="2642783695" sldId="277"/>
        </pc:sldMkLst>
        <pc:spChg chg="del">
          <ac:chgData name="Severin Kranz" userId="94d42ad5811cac59" providerId="LiveId" clId="{23B9C3B7-116B-4BAA-A0FD-96361862CF23}" dt="2019-02-14T15:39:27.222" v="7111" actId="478"/>
          <ac:spMkLst>
            <pc:docMk/>
            <pc:sldMk cId="2642783695" sldId="277"/>
            <ac:spMk id="11" creationId="{17BB575C-3265-4142-A9D7-BB814709FE42}"/>
          </ac:spMkLst>
        </pc:spChg>
        <pc:spChg chg="del">
          <ac:chgData name="Severin Kranz" userId="94d42ad5811cac59" providerId="LiveId" clId="{23B9C3B7-116B-4BAA-A0FD-96361862CF23}" dt="2019-02-14T15:39:23.936" v="7110" actId="478"/>
          <ac:spMkLst>
            <pc:docMk/>
            <pc:sldMk cId="2642783695" sldId="277"/>
            <ac:spMk id="14" creationId="{B166A0E3-54D1-48A9-87E5-19DD91AEFB0B}"/>
          </ac:spMkLst>
        </pc:spChg>
        <pc:spChg chg="add mod">
          <ac:chgData name="Severin Kranz" userId="94d42ad5811cac59" providerId="LiveId" clId="{23B9C3B7-116B-4BAA-A0FD-96361862CF23}" dt="2019-02-14T16:45:09.905" v="8299" actId="20577"/>
          <ac:spMkLst>
            <pc:docMk/>
            <pc:sldMk cId="2642783695" sldId="277"/>
            <ac:spMk id="25" creationId="{4167F6B2-C208-47C2-9F7B-552B45653646}"/>
          </ac:spMkLst>
        </pc:spChg>
        <pc:spChg chg="add del mod">
          <ac:chgData name="Severin Kranz" userId="94d42ad5811cac59" providerId="LiveId" clId="{23B9C3B7-116B-4BAA-A0FD-96361862CF23}" dt="2019-02-14T16:35:52.865" v="7748" actId="478"/>
          <ac:spMkLst>
            <pc:docMk/>
            <pc:sldMk cId="2642783695" sldId="277"/>
            <ac:spMk id="26" creationId="{0C6391D5-DB1D-4F04-BEA0-105D77FD6C78}"/>
          </ac:spMkLst>
        </pc:spChg>
        <pc:spChg chg="del">
          <ac:chgData name="Severin Kranz" userId="94d42ad5811cac59" providerId="LiveId" clId="{23B9C3B7-116B-4BAA-A0FD-96361862CF23}" dt="2019-02-14T15:39:23.936" v="7110" actId="478"/>
          <ac:spMkLst>
            <pc:docMk/>
            <pc:sldMk cId="2642783695" sldId="277"/>
            <ac:spMk id="70" creationId="{48DBAD1C-7D45-4535-BE9E-83528C3C5C00}"/>
          </ac:spMkLst>
        </pc:spChg>
        <pc:spChg chg="add del mod">
          <ac:chgData name="Severin Kranz" userId="94d42ad5811cac59" providerId="LiveId" clId="{23B9C3B7-116B-4BAA-A0FD-96361862CF23}" dt="2019-02-14T16:04:52.543" v="7545" actId="478"/>
          <ac:spMkLst>
            <pc:docMk/>
            <pc:sldMk cId="2642783695" sldId="277"/>
            <ac:spMk id="97" creationId="{C60E5E9A-0B47-49C9-B6A1-81C4E890AA81}"/>
          </ac:spMkLst>
        </pc:spChg>
        <pc:spChg chg="add mod">
          <ac:chgData name="Severin Kranz" userId="94d42ad5811cac59" providerId="LiveId" clId="{23B9C3B7-116B-4BAA-A0FD-96361862CF23}" dt="2019-02-14T16:38:27.366" v="7873" actId="554"/>
          <ac:spMkLst>
            <pc:docMk/>
            <pc:sldMk cId="2642783695" sldId="277"/>
            <ac:spMk id="99" creationId="{9C677EE4-3116-4653-AC7C-07039ADD73F9}"/>
          </ac:spMkLst>
        </pc:spChg>
        <pc:spChg chg="add mod">
          <ac:chgData name="Severin Kranz" userId="94d42ad5811cac59" providerId="LiveId" clId="{23B9C3B7-116B-4BAA-A0FD-96361862CF23}" dt="2019-02-14T16:36:31.201" v="7761" actId="554"/>
          <ac:spMkLst>
            <pc:docMk/>
            <pc:sldMk cId="2642783695" sldId="277"/>
            <ac:spMk id="102" creationId="{2A6344A2-2174-4E75-ABAB-089E36F10477}"/>
          </ac:spMkLst>
        </pc:spChg>
        <pc:spChg chg="add mod">
          <ac:chgData name="Severin Kranz" userId="94d42ad5811cac59" providerId="LiveId" clId="{23B9C3B7-116B-4BAA-A0FD-96361862CF23}" dt="2019-02-14T16:38:27.366" v="7873" actId="554"/>
          <ac:spMkLst>
            <pc:docMk/>
            <pc:sldMk cId="2642783695" sldId="277"/>
            <ac:spMk id="104" creationId="{F932DAE2-5498-4260-A566-6D605DE633B0}"/>
          </ac:spMkLst>
        </pc:spChg>
        <pc:spChg chg="add mod">
          <ac:chgData name="Severin Kranz" userId="94d42ad5811cac59" providerId="LiveId" clId="{23B9C3B7-116B-4BAA-A0FD-96361862CF23}" dt="2019-02-14T16:39:54.910" v="7939" actId="120"/>
          <ac:spMkLst>
            <pc:docMk/>
            <pc:sldMk cId="2642783695" sldId="277"/>
            <ac:spMk id="105" creationId="{24B3B278-C593-4D24-89A1-CC07A13FACC8}"/>
          </ac:spMkLst>
        </pc:spChg>
        <pc:spChg chg="add mod">
          <ac:chgData name="Severin Kranz" userId="94d42ad5811cac59" providerId="LiveId" clId="{23B9C3B7-116B-4BAA-A0FD-96361862CF23}" dt="2019-02-14T16:39:59.894" v="7940" actId="1076"/>
          <ac:spMkLst>
            <pc:docMk/>
            <pc:sldMk cId="2642783695" sldId="277"/>
            <ac:spMk id="106" creationId="{F722FB04-0A88-4DD7-96F4-2BBA77A3AA1D}"/>
          </ac:spMkLst>
        </pc:spChg>
        <pc:spChg chg="add mod">
          <ac:chgData name="Severin Kranz" userId="94d42ad5811cac59" providerId="LiveId" clId="{23B9C3B7-116B-4BAA-A0FD-96361862CF23}" dt="2019-02-14T16:44:02.335" v="8271" actId="14100"/>
          <ac:spMkLst>
            <pc:docMk/>
            <pc:sldMk cId="2642783695" sldId="277"/>
            <ac:spMk id="107" creationId="{ADCC89D0-943B-4B67-9A68-7CBE9F9DED35}"/>
          </ac:spMkLst>
        </pc:spChg>
        <pc:spChg chg="add mod">
          <ac:chgData name="Severin Kranz" userId="94d42ad5811cac59" providerId="LiveId" clId="{23B9C3B7-116B-4BAA-A0FD-96361862CF23}" dt="2019-02-14T16:45:22.687" v="8306" actId="1035"/>
          <ac:spMkLst>
            <pc:docMk/>
            <pc:sldMk cId="2642783695" sldId="277"/>
            <ac:spMk id="108" creationId="{CCA2A2C3-D5E8-4E97-A365-39187B5B0EDE}"/>
          </ac:spMkLst>
        </pc:spChg>
        <pc:spChg chg="add mod">
          <ac:chgData name="Severin Kranz" userId="94d42ad5811cac59" providerId="LiveId" clId="{23B9C3B7-116B-4BAA-A0FD-96361862CF23}" dt="2019-02-14T16:36:31.201" v="7761" actId="554"/>
          <ac:spMkLst>
            <pc:docMk/>
            <pc:sldMk cId="2642783695" sldId="277"/>
            <ac:spMk id="113" creationId="{BF29EE09-BB30-4BE4-870E-C449EC951F4B}"/>
          </ac:spMkLst>
        </pc:spChg>
        <pc:spChg chg="add mod">
          <ac:chgData name="Severin Kranz" userId="94d42ad5811cac59" providerId="LiveId" clId="{23B9C3B7-116B-4BAA-A0FD-96361862CF23}" dt="2019-02-14T16:45:22.687" v="8306" actId="1035"/>
          <ac:spMkLst>
            <pc:docMk/>
            <pc:sldMk cId="2642783695" sldId="277"/>
            <ac:spMk id="114" creationId="{6007CC3E-9A84-4094-9AF9-DADC04C98479}"/>
          </ac:spMkLst>
        </pc:spChg>
        <pc:spChg chg="add del mod">
          <ac:chgData name="Severin Kranz" userId="94d42ad5811cac59" providerId="LiveId" clId="{23B9C3B7-116B-4BAA-A0FD-96361862CF23}" dt="2019-02-14T16:37:41.148" v="7801" actId="478"/>
          <ac:spMkLst>
            <pc:docMk/>
            <pc:sldMk cId="2642783695" sldId="277"/>
            <ac:spMk id="116" creationId="{7DE1D03F-5338-4E13-8331-941959EFB22F}"/>
          </ac:spMkLst>
        </pc:spChg>
        <pc:spChg chg="add del mod">
          <ac:chgData name="Severin Kranz" userId="94d42ad5811cac59" providerId="LiveId" clId="{23B9C3B7-116B-4BAA-A0FD-96361862CF23}" dt="2019-02-14T16:33:45.013" v="7711" actId="478"/>
          <ac:spMkLst>
            <pc:docMk/>
            <pc:sldMk cId="2642783695" sldId="277"/>
            <ac:spMk id="117" creationId="{3E338365-946B-4FD2-9769-69EF9A28F8E2}"/>
          </ac:spMkLst>
        </pc:spChg>
        <pc:spChg chg="add mod">
          <ac:chgData name="Severin Kranz" userId="94d42ad5811cac59" providerId="LiveId" clId="{23B9C3B7-116B-4BAA-A0FD-96361862CF23}" dt="2019-02-14T16:44:09.674" v="8272" actId="113"/>
          <ac:spMkLst>
            <pc:docMk/>
            <pc:sldMk cId="2642783695" sldId="277"/>
            <ac:spMk id="118" creationId="{76FFDE70-F321-48D8-8376-F1DC85B98B8E}"/>
          </ac:spMkLst>
        </pc:spChg>
        <pc:spChg chg="add mod">
          <ac:chgData name="Severin Kranz" userId="94d42ad5811cac59" providerId="LiveId" clId="{23B9C3B7-116B-4BAA-A0FD-96361862CF23}" dt="2019-02-14T16:44:09.674" v="8272" actId="113"/>
          <ac:spMkLst>
            <pc:docMk/>
            <pc:sldMk cId="2642783695" sldId="277"/>
            <ac:spMk id="120" creationId="{FAA815DD-73E2-4658-8DE3-FD998CA0B157}"/>
          </ac:spMkLst>
        </pc:spChg>
        <pc:spChg chg="add mod">
          <ac:chgData name="Severin Kranz" userId="94d42ad5811cac59" providerId="LiveId" clId="{23B9C3B7-116B-4BAA-A0FD-96361862CF23}" dt="2019-02-14T16:36:36.927" v="7762" actId="1076"/>
          <ac:spMkLst>
            <pc:docMk/>
            <pc:sldMk cId="2642783695" sldId="277"/>
            <ac:spMk id="125" creationId="{32A4375F-3658-4F7C-9D39-ABBAD99CB584}"/>
          </ac:spMkLst>
        </pc:spChg>
        <pc:spChg chg="add mod">
          <ac:chgData name="Severin Kranz" userId="94d42ad5811cac59" providerId="LiveId" clId="{23B9C3B7-116B-4BAA-A0FD-96361862CF23}" dt="2019-02-14T16:45:22.687" v="8306" actId="1035"/>
          <ac:spMkLst>
            <pc:docMk/>
            <pc:sldMk cId="2642783695" sldId="277"/>
            <ac:spMk id="132" creationId="{956D4E59-C741-4C12-9FF4-B99F466E9731}"/>
          </ac:spMkLst>
        </pc:spChg>
        <pc:spChg chg="add mod">
          <ac:chgData name="Severin Kranz" userId="94d42ad5811cac59" providerId="LiveId" clId="{23B9C3B7-116B-4BAA-A0FD-96361862CF23}" dt="2019-02-14T16:39:20.773" v="7934" actId="554"/>
          <ac:spMkLst>
            <pc:docMk/>
            <pc:sldMk cId="2642783695" sldId="277"/>
            <ac:spMk id="133" creationId="{18B16A7B-B10F-4F61-8F1D-FAD63058FDFD}"/>
          </ac:spMkLst>
        </pc:spChg>
        <pc:spChg chg="add mod">
          <ac:chgData name="Severin Kranz" userId="94d42ad5811cac59" providerId="LiveId" clId="{23B9C3B7-116B-4BAA-A0FD-96361862CF23}" dt="2019-02-14T16:39:20.773" v="7934" actId="554"/>
          <ac:spMkLst>
            <pc:docMk/>
            <pc:sldMk cId="2642783695" sldId="277"/>
            <ac:spMk id="134" creationId="{56F5A7BD-2AB7-47F3-904B-1039501DB94D}"/>
          </ac:spMkLst>
        </pc:spChg>
        <pc:spChg chg="add mod ord">
          <ac:chgData name="Severin Kranz" userId="94d42ad5811cac59" providerId="LiveId" clId="{23B9C3B7-116B-4BAA-A0FD-96361862CF23}" dt="2019-02-14T16:43:55.803" v="8269" actId="1076"/>
          <ac:spMkLst>
            <pc:docMk/>
            <pc:sldMk cId="2642783695" sldId="277"/>
            <ac:spMk id="135" creationId="{C6EF7DBA-76B9-45AE-A841-60986332D38F}"/>
          </ac:spMkLst>
        </pc:spChg>
        <pc:spChg chg="add mod ord">
          <ac:chgData name="Severin Kranz" userId="94d42ad5811cac59" providerId="LiveId" clId="{23B9C3B7-116B-4BAA-A0FD-96361862CF23}" dt="2019-02-14T16:41:13.631" v="7981" actId="167"/>
          <ac:spMkLst>
            <pc:docMk/>
            <pc:sldMk cId="2642783695" sldId="277"/>
            <ac:spMk id="136" creationId="{025C5BDD-72D6-40DB-8C47-33493952E397}"/>
          </ac:spMkLst>
        </pc:spChg>
        <pc:spChg chg="add mod ord">
          <ac:chgData name="Severin Kranz" userId="94d42ad5811cac59" providerId="LiveId" clId="{23B9C3B7-116B-4BAA-A0FD-96361862CF23}" dt="2019-02-14T16:41:13.631" v="7981" actId="167"/>
          <ac:spMkLst>
            <pc:docMk/>
            <pc:sldMk cId="2642783695" sldId="277"/>
            <ac:spMk id="137" creationId="{39E672D9-367A-4EC3-B3F7-339CE0A0F323}"/>
          </ac:spMkLst>
        </pc:spChg>
        <pc:spChg chg="add mod">
          <ac:chgData name="Severin Kranz" userId="94d42ad5811cac59" providerId="LiveId" clId="{23B9C3B7-116B-4BAA-A0FD-96361862CF23}" dt="2019-02-14T16:42:21.965" v="8077" actId="14100"/>
          <ac:spMkLst>
            <pc:docMk/>
            <pc:sldMk cId="2642783695" sldId="277"/>
            <ac:spMk id="142" creationId="{10E89A35-5AF0-4A9B-866F-864A9D15DAE0}"/>
          </ac:spMkLst>
        </pc:spChg>
        <pc:spChg chg="add mod">
          <ac:chgData name="Severin Kranz" userId="94d42ad5811cac59" providerId="LiveId" clId="{23B9C3B7-116B-4BAA-A0FD-96361862CF23}" dt="2019-02-14T16:42:25.235" v="8079" actId="571"/>
          <ac:spMkLst>
            <pc:docMk/>
            <pc:sldMk cId="2642783695" sldId="277"/>
            <ac:spMk id="143" creationId="{BC9CFE86-3236-4601-9878-5D11CE3728C9}"/>
          </ac:spMkLst>
        </pc:spChg>
        <pc:spChg chg="add mod">
          <ac:chgData name="Severin Kranz" userId="94d42ad5811cac59" providerId="LiveId" clId="{23B9C3B7-116B-4BAA-A0FD-96361862CF23}" dt="2019-02-14T16:42:25.235" v="8079" actId="571"/>
          <ac:spMkLst>
            <pc:docMk/>
            <pc:sldMk cId="2642783695" sldId="277"/>
            <ac:spMk id="144" creationId="{EA9BE212-0B33-4B8A-8C5D-B99670AC9A6B}"/>
          </ac:spMkLst>
        </pc:spChg>
        <pc:spChg chg="add mod">
          <ac:chgData name="Severin Kranz" userId="94d42ad5811cac59" providerId="LiveId" clId="{23B9C3B7-116B-4BAA-A0FD-96361862CF23}" dt="2019-02-14T16:43:10.763" v="8217" actId="20577"/>
          <ac:spMkLst>
            <pc:docMk/>
            <pc:sldMk cId="2642783695" sldId="277"/>
            <ac:spMk id="145" creationId="{E576C0D2-2A85-4E2A-BF1A-E037EEF103ED}"/>
          </ac:spMkLst>
        </pc:spChg>
        <pc:spChg chg="add mod">
          <ac:chgData name="Severin Kranz" userId="94d42ad5811cac59" providerId="LiveId" clId="{23B9C3B7-116B-4BAA-A0FD-96361862CF23}" dt="2019-02-14T16:43:32.550" v="8252" actId="14100"/>
          <ac:spMkLst>
            <pc:docMk/>
            <pc:sldMk cId="2642783695" sldId="277"/>
            <ac:spMk id="146" creationId="{54396404-73C5-4A29-8D23-AD2D850FE0FE}"/>
          </ac:spMkLst>
        </pc:spChg>
        <pc:spChg chg="del">
          <ac:chgData name="Severin Kranz" userId="94d42ad5811cac59" providerId="LiveId" clId="{23B9C3B7-116B-4BAA-A0FD-96361862CF23}" dt="2019-02-14T15:39:23.936" v="7110" actId="478"/>
          <ac:spMkLst>
            <pc:docMk/>
            <pc:sldMk cId="2642783695" sldId="277"/>
            <ac:spMk id="209" creationId="{A13CCF42-7666-4ACB-A7B7-F3F654B490E9}"/>
          </ac:spMkLst>
        </pc:spChg>
        <pc:spChg chg="del">
          <ac:chgData name="Severin Kranz" userId="94d42ad5811cac59" providerId="LiveId" clId="{23B9C3B7-116B-4BAA-A0FD-96361862CF23}" dt="2019-02-14T15:39:23.936" v="7110" actId="478"/>
          <ac:spMkLst>
            <pc:docMk/>
            <pc:sldMk cId="2642783695" sldId="277"/>
            <ac:spMk id="211" creationId="{18DE631D-C384-4A24-8714-2BB6027AD854}"/>
          </ac:spMkLst>
        </pc:spChg>
        <pc:spChg chg="del">
          <ac:chgData name="Severin Kranz" userId="94d42ad5811cac59" providerId="LiveId" clId="{23B9C3B7-116B-4BAA-A0FD-96361862CF23}" dt="2019-02-14T15:39:23.936" v="7110" actId="478"/>
          <ac:spMkLst>
            <pc:docMk/>
            <pc:sldMk cId="2642783695" sldId="277"/>
            <ac:spMk id="212" creationId="{2878F576-F08B-47CC-B904-81A04816E226}"/>
          </ac:spMkLst>
        </pc:spChg>
        <pc:spChg chg="del">
          <ac:chgData name="Severin Kranz" userId="94d42ad5811cac59" providerId="LiveId" clId="{23B9C3B7-116B-4BAA-A0FD-96361862CF23}" dt="2019-02-14T15:39:23.936" v="7110" actId="478"/>
          <ac:spMkLst>
            <pc:docMk/>
            <pc:sldMk cId="2642783695" sldId="277"/>
            <ac:spMk id="214" creationId="{F9F4649F-77C5-417D-A966-C632BD05494E}"/>
          </ac:spMkLst>
        </pc:spChg>
        <pc:spChg chg="del">
          <ac:chgData name="Severin Kranz" userId="94d42ad5811cac59" providerId="LiveId" clId="{23B9C3B7-116B-4BAA-A0FD-96361862CF23}" dt="2019-02-14T15:39:23.936" v="7110" actId="478"/>
          <ac:spMkLst>
            <pc:docMk/>
            <pc:sldMk cId="2642783695" sldId="277"/>
            <ac:spMk id="218" creationId="{A169B2EB-964F-4B1E-9964-07A320FC75E1}"/>
          </ac:spMkLst>
        </pc:spChg>
        <pc:spChg chg="del">
          <ac:chgData name="Severin Kranz" userId="94d42ad5811cac59" providerId="LiveId" clId="{23B9C3B7-116B-4BAA-A0FD-96361862CF23}" dt="2019-02-14T15:39:23.936" v="7110" actId="478"/>
          <ac:spMkLst>
            <pc:docMk/>
            <pc:sldMk cId="2642783695" sldId="277"/>
            <ac:spMk id="220" creationId="{AD7D1A42-B6AA-44BD-90A0-C932FA1448BB}"/>
          </ac:spMkLst>
        </pc:spChg>
        <pc:spChg chg="del">
          <ac:chgData name="Severin Kranz" userId="94d42ad5811cac59" providerId="LiveId" clId="{23B9C3B7-116B-4BAA-A0FD-96361862CF23}" dt="2019-02-14T15:39:23.936" v="7110" actId="478"/>
          <ac:spMkLst>
            <pc:docMk/>
            <pc:sldMk cId="2642783695" sldId="277"/>
            <ac:spMk id="222" creationId="{1A6ED47A-22A2-4427-A41B-5C3537BD5899}"/>
          </ac:spMkLst>
        </pc:spChg>
        <pc:spChg chg="del">
          <ac:chgData name="Severin Kranz" userId="94d42ad5811cac59" providerId="LiveId" clId="{23B9C3B7-116B-4BAA-A0FD-96361862CF23}" dt="2019-02-14T15:39:23.936" v="7110" actId="478"/>
          <ac:spMkLst>
            <pc:docMk/>
            <pc:sldMk cId="2642783695" sldId="277"/>
            <ac:spMk id="229" creationId="{0A772DF7-E8FF-4BC9-AAAC-90B86213205E}"/>
          </ac:spMkLst>
        </pc:spChg>
        <pc:spChg chg="del">
          <ac:chgData name="Severin Kranz" userId="94d42ad5811cac59" providerId="LiveId" clId="{23B9C3B7-116B-4BAA-A0FD-96361862CF23}" dt="2019-02-14T15:39:23.936" v="7110" actId="478"/>
          <ac:spMkLst>
            <pc:docMk/>
            <pc:sldMk cId="2642783695" sldId="277"/>
            <ac:spMk id="230" creationId="{98BE3B55-E20B-4788-9249-3F2E083293A2}"/>
          </ac:spMkLst>
        </pc:spChg>
        <pc:spChg chg="del">
          <ac:chgData name="Severin Kranz" userId="94d42ad5811cac59" providerId="LiveId" clId="{23B9C3B7-116B-4BAA-A0FD-96361862CF23}" dt="2019-02-14T15:39:23.936" v="7110" actId="478"/>
          <ac:spMkLst>
            <pc:docMk/>
            <pc:sldMk cId="2642783695" sldId="277"/>
            <ac:spMk id="231" creationId="{64352A91-E34A-4487-B63E-764786CF5C15}"/>
          </ac:spMkLst>
        </pc:spChg>
        <pc:spChg chg="del">
          <ac:chgData name="Severin Kranz" userId="94d42ad5811cac59" providerId="LiveId" clId="{23B9C3B7-116B-4BAA-A0FD-96361862CF23}" dt="2019-02-14T15:39:23.936" v="7110" actId="478"/>
          <ac:spMkLst>
            <pc:docMk/>
            <pc:sldMk cId="2642783695" sldId="277"/>
            <ac:spMk id="233" creationId="{9FC36A59-1C7C-4FC0-91EE-BBDD31BBB6FC}"/>
          </ac:spMkLst>
        </pc:spChg>
        <pc:spChg chg="del">
          <ac:chgData name="Severin Kranz" userId="94d42ad5811cac59" providerId="LiveId" clId="{23B9C3B7-116B-4BAA-A0FD-96361862CF23}" dt="2019-02-14T15:39:23.936" v="7110" actId="478"/>
          <ac:spMkLst>
            <pc:docMk/>
            <pc:sldMk cId="2642783695" sldId="277"/>
            <ac:spMk id="234" creationId="{3561BCD3-850B-4522-997F-B82D49839041}"/>
          </ac:spMkLst>
        </pc:spChg>
        <pc:spChg chg="del">
          <ac:chgData name="Severin Kranz" userId="94d42ad5811cac59" providerId="LiveId" clId="{23B9C3B7-116B-4BAA-A0FD-96361862CF23}" dt="2019-02-14T15:39:23.936" v="7110" actId="478"/>
          <ac:spMkLst>
            <pc:docMk/>
            <pc:sldMk cId="2642783695" sldId="277"/>
            <ac:spMk id="235" creationId="{8C2BCFB2-3DAE-4DE9-AA27-E0A28917A859}"/>
          </ac:spMkLst>
        </pc:spChg>
        <pc:spChg chg="del">
          <ac:chgData name="Severin Kranz" userId="94d42ad5811cac59" providerId="LiveId" clId="{23B9C3B7-116B-4BAA-A0FD-96361862CF23}" dt="2019-02-14T15:39:23.936" v="7110" actId="478"/>
          <ac:spMkLst>
            <pc:docMk/>
            <pc:sldMk cId="2642783695" sldId="277"/>
            <ac:spMk id="236" creationId="{7FA6D01A-B910-46EF-9A85-673631BEAAF1}"/>
          </ac:spMkLst>
        </pc:spChg>
        <pc:spChg chg="del">
          <ac:chgData name="Severin Kranz" userId="94d42ad5811cac59" providerId="LiveId" clId="{23B9C3B7-116B-4BAA-A0FD-96361862CF23}" dt="2019-02-14T15:39:23.936" v="7110" actId="478"/>
          <ac:spMkLst>
            <pc:docMk/>
            <pc:sldMk cId="2642783695" sldId="277"/>
            <ac:spMk id="237" creationId="{C67069BE-212E-4ACB-95EC-C2601C28A531}"/>
          </ac:spMkLst>
        </pc:spChg>
        <pc:spChg chg="del">
          <ac:chgData name="Severin Kranz" userId="94d42ad5811cac59" providerId="LiveId" clId="{23B9C3B7-116B-4BAA-A0FD-96361862CF23}" dt="2019-02-14T15:39:23.936" v="7110" actId="478"/>
          <ac:spMkLst>
            <pc:docMk/>
            <pc:sldMk cId="2642783695" sldId="277"/>
            <ac:spMk id="238" creationId="{B3FF8904-2B14-4456-9E70-364EFA4E1C68}"/>
          </ac:spMkLst>
        </pc:spChg>
        <pc:spChg chg="del">
          <ac:chgData name="Severin Kranz" userId="94d42ad5811cac59" providerId="LiveId" clId="{23B9C3B7-116B-4BAA-A0FD-96361862CF23}" dt="2019-02-14T15:39:23.936" v="7110" actId="478"/>
          <ac:spMkLst>
            <pc:docMk/>
            <pc:sldMk cId="2642783695" sldId="277"/>
            <ac:spMk id="239" creationId="{1396C5D1-6346-40B8-832A-949F59915374}"/>
          </ac:spMkLst>
        </pc:spChg>
        <pc:spChg chg="del">
          <ac:chgData name="Severin Kranz" userId="94d42ad5811cac59" providerId="LiveId" clId="{23B9C3B7-116B-4BAA-A0FD-96361862CF23}" dt="2019-02-14T15:39:23.936" v="7110" actId="478"/>
          <ac:spMkLst>
            <pc:docMk/>
            <pc:sldMk cId="2642783695" sldId="277"/>
            <ac:spMk id="240" creationId="{1634E3B5-D82D-4EC9-B233-150F7B2926B7}"/>
          </ac:spMkLst>
        </pc:spChg>
        <pc:spChg chg="del">
          <ac:chgData name="Severin Kranz" userId="94d42ad5811cac59" providerId="LiveId" clId="{23B9C3B7-116B-4BAA-A0FD-96361862CF23}" dt="2019-02-14T15:39:23.936" v="7110" actId="478"/>
          <ac:spMkLst>
            <pc:docMk/>
            <pc:sldMk cId="2642783695" sldId="277"/>
            <ac:spMk id="248" creationId="{01E84DF3-9F8C-41B5-9A55-D091E4203951}"/>
          </ac:spMkLst>
        </pc:spChg>
        <pc:spChg chg="del">
          <ac:chgData name="Severin Kranz" userId="94d42ad5811cac59" providerId="LiveId" clId="{23B9C3B7-116B-4BAA-A0FD-96361862CF23}" dt="2019-02-14T15:39:23.936" v="7110" actId="478"/>
          <ac:spMkLst>
            <pc:docMk/>
            <pc:sldMk cId="2642783695" sldId="277"/>
            <ac:spMk id="249" creationId="{782FCFC1-8B2A-44AD-8D53-D91E46478733}"/>
          </ac:spMkLst>
        </pc:spChg>
        <pc:spChg chg="del">
          <ac:chgData name="Severin Kranz" userId="94d42ad5811cac59" providerId="LiveId" clId="{23B9C3B7-116B-4BAA-A0FD-96361862CF23}" dt="2019-02-14T15:39:23.936" v="7110" actId="478"/>
          <ac:spMkLst>
            <pc:docMk/>
            <pc:sldMk cId="2642783695" sldId="277"/>
            <ac:spMk id="250" creationId="{4879A49E-897A-4485-ABC7-2588F8348F94}"/>
          </ac:spMkLst>
        </pc:spChg>
        <pc:spChg chg="del">
          <ac:chgData name="Severin Kranz" userId="94d42ad5811cac59" providerId="LiveId" clId="{23B9C3B7-116B-4BAA-A0FD-96361862CF23}" dt="2019-02-14T15:39:23.936" v="7110" actId="478"/>
          <ac:spMkLst>
            <pc:docMk/>
            <pc:sldMk cId="2642783695" sldId="277"/>
            <ac:spMk id="251" creationId="{267D195B-6143-41F8-B5EC-FDE38B42B5E6}"/>
          </ac:spMkLst>
        </pc:spChg>
        <pc:spChg chg="del">
          <ac:chgData name="Severin Kranz" userId="94d42ad5811cac59" providerId="LiveId" clId="{23B9C3B7-116B-4BAA-A0FD-96361862CF23}" dt="2019-02-14T15:39:23.936" v="7110" actId="478"/>
          <ac:spMkLst>
            <pc:docMk/>
            <pc:sldMk cId="2642783695" sldId="277"/>
            <ac:spMk id="252" creationId="{0D954161-C3AD-4A9B-B626-CA9F2FCD83E6}"/>
          </ac:spMkLst>
        </pc:spChg>
        <pc:grpChg chg="del">
          <ac:chgData name="Severin Kranz" userId="94d42ad5811cac59" providerId="LiveId" clId="{23B9C3B7-116B-4BAA-A0FD-96361862CF23}" dt="2019-02-14T15:39:27.222" v="7111" actId="478"/>
          <ac:grpSpMkLst>
            <pc:docMk/>
            <pc:sldMk cId="2642783695" sldId="277"/>
            <ac:grpSpMk id="5" creationId="{C22AB0A8-B63F-476E-8A86-9AFC99AF1A8C}"/>
          </ac:grpSpMkLst>
        </pc:grpChg>
        <pc:grpChg chg="del">
          <ac:chgData name="Severin Kranz" userId="94d42ad5811cac59" providerId="LiveId" clId="{23B9C3B7-116B-4BAA-A0FD-96361862CF23}" dt="2019-02-14T15:39:27.222" v="7111" actId="478"/>
          <ac:grpSpMkLst>
            <pc:docMk/>
            <pc:sldMk cId="2642783695" sldId="277"/>
            <ac:grpSpMk id="8" creationId="{34384E0D-698F-49A2-A960-3E49D8F8E5E1}"/>
          </ac:grpSpMkLst>
        </pc:grpChg>
        <pc:grpChg chg="del">
          <ac:chgData name="Severin Kranz" userId="94d42ad5811cac59" providerId="LiveId" clId="{23B9C3B7-116B-4BAA-A0FD-96361862CF23}" dt="2019-02-14T15:39:23.936" v="7110" actId="478"/>
          <ac:grpSpMkLst>
            <pc:docMk/>
            <pc:sldMk cId="2642783695" sldId="277"/>
            <ac:grpSpMk id="86" creationId="{4B91345B-BCC9-44F7-A157-EB2C68BE5165}"/>
          </ac:grpSpMkLst>
        </pc:grpChg>
        <pc:grpChg chg="del">
          <ac:chgData name="Severin Kranz" userId="94d42ad5811cac59" providerId="LiveId" clId="{23B9C3B7-116B-4BAA-A0FD-96361862CF23}" dt="2019-02-14T15:39:23.936" v="7110" actId="478"/>
          <ac:grpSpMkLst>
            <pc:docMk/>
            <pc:sldMk cId="2642783695" sldId="277"/>
            <ac:grpSpMk id="87" creationId="{1D9E6BB7-0ABE-4F16-8944-764A5C3AA5F8}"/>
          </ac:grpSpMkLst>
        </pc:grpChg>
        <pc:grpChg chg="del">
          <ac:chgData name="Severin Kranz" userId="94d42ad5811cac59" providerId="LiveId" clId="{23B9C3B7-116B-4BAA-A0FD-96361862CF23}" dt="2019-02-14T15:39:23.936" v="7110" actId="478"/>
          <ac:grpSpMkLst>
            <pc:docMk/>
            <pc:sldMk cId="2642783695" sldId="277"/>
            <ac:grpSpMk id="90" creationId="{25C7C304-E409-425B-86D7-07CE41B44A70}"/>
          </ac:grpSpMkLst>
        </pc:grpChg>
        <pc:grpChg chg="del">
          <ac:chgData name="Severin Kranz" userId="94d42ad5811cac59" providerId="LiveId" clId="{23B9C3B7-116B-4BAA-A0FD-96361862CF23}" dt="2019-02-14T15:39:23.936" v="7110" actId="478"/>
          <ac:grpSpMkLst>
            <pc:docMk/>
            <pc:sldMk cId="2642783695" sldId="277"/>
            <ac:grpSpMk id="91" creationId="{F7E14003-FCB1-4BB3-89A9-7F4C187AEEED}"/>
          </ac:grpSpMkLst>
        </pc:grpChg>
        <pc:grpChg chg="del">
          <ac:chgData name="Severin Kranz" userId="94d42ad5811cac59" providerId="LiveId" clId="{23B9C3B7-116B-4BAA-A0FD-96361862CF23}" dt="2019-02-14T15:39:23.936" v="7110" actId="478"/>
          <ac:grpSpMkLst>
            <pc:docMk/>
            <pc:sldMk cId="2642783695" sldId="277"/>
            <ac:grpSpMk id="110" creationId="{3FC8F927-1D4B-4EC7-9EB3-FDDB4F8451F8}"/>
          </ac:grpSpMkLst>
        </pc:grpChg>
        <pc:grpChg chg="del">
          <ac:chgData name="Severin Kranz" userId="94d42ad5811cac59" providerId="LiveId" clId="{23B9C3B7-116B-4BAA-A0FD-96361862CF23}" dt="2019-02-14T15:39:23.936" v="7110" actId="478"/>
          <ac:grpSpMkLst>
            <pc:docMk/>
            <pc:sldMk cId="2642783695" sldId="277"/>
            <ac:grpSpMk id="124" creationId="{98C09DDD-3BCA-4CD9-9D16-45034EAB28B5}"/>
          </ac:grpSpMkLst>
        </pc:grpChg>
        <pc:grpChg chg="del">
          <ac:chgData name="Severin Kranz" userId="94d42ad5811cac59" providerId="LiveId" clId="{23B9C3B7-116B-4BAA-A0FD-96361862CF23}" dt="2019-02-14T15:39:23.936" v="7110" actId="478"/>
          <ac:grpSpMkLst>
            <pc:docMk/>
            <pc:sldMk cId="2642783695" sldId="277"/>
            <ac:grpSpMk id="126" creationId="{6192B841-2979-48D4-BC2F-B8EA391737F8}"/>
          </ac:grpSpMkLst>
        </pc:grpChg>
        <pc:picChg chg="add mod">
          <ac:chgData name="Severin Kranz" userId="94d42ad5811cac59" providerId="LiveId" clId="{23B9C3B7-116B-4BAA-A0FD-96361862CF23}" dt="2019-02-14T16:40:23.233" v="7946" actId="1076"/>
          <ac:picMkLst>
            <pc:docMk/>
            <pc:sldMk cId="2642783695" sldId="277"/>
            <ac:picMk id="12" creationId="{5DB95285-766D-42DE-9392-5E42E4CB4F4E}"/>
          </ac:picMkLst>
        </pc:picChg>
        <pc:picChg chg="add del mod">
          <ac:chgData name="Severin Kranz" userId="94d42ad5811cac59" providerId="LiveId" clId="{23B9C3B7-116B-4BAA-A0FD-96361862CF23}" dt="2019-02-14T16:04:50.535" v="7544" actId="478"/>
          <ac:picMkLst>
            <pc:docMk/>
            <pc:sldMk cId="2642783695" sldId="277"/>
            <ac:picMk id="15" creationId="{2F4899C1-FAF7-4506-B2D6-151399F4150A}"/>
          </ac:picMkLst>
        </pc:picChg>
        <pc:picChg chg="add mod modCrop">
          <ac:chgData name="Severin Kranz" userId="94d42ad5811cac59" providerId="LiveId" clId="{23B9C3B7-116B-4BAA-A0FD-96361862CF23}" dt="2019-02-14T16:43:52.243" v="8267" actId="1036"/>
          <ac:picMkLst>
            <pc:docMk/>
            <pc:sldMk cId="2642783695" sldId="277"/>
            <ac:picMk id="16" creationId="{6A3838A0-2D74-4B8C-BE2E-C8EF998A3B47}"/>
          </ac:picMkLst>
        </pc:picChg>
        <pc:picChg chg="add mod modCrop">
          <ac:chgData name="Severin Kranz" userId="94d42ad5811cac59" providerId="LiveId" clId="{23B9C3B7-116B-4BAA-A0FD-96361862CF23}" dt="2019-02-14T16:43:52.243" v="8267" actId="1036"/>
          <ac:picMkLst>
            <pc:docMk/>
            <pc:sldMk cId="2642783695" sldId="277"/>
            <ac:picMk id="17" creationId="{13535D19-508A-428A-B1F0-EE551CAB3412}"/>
          </ac:picMkLst>
        </pc:picChg>
        <pc:picChg chg="add mod modCrop">
          <ac:chgData name="Severin Kranz" userId="94d42ad5811cac59" providerId="LiveId" clId="{23B9C3B7-116B-4BAA-A0FD-96361862CF23}" dt="2019-02-14T16:36:24.443" v="7760" actId="1076"/>
          <ac:picMkLst>
            <pc:docMk/>
            <pc:sldMk cId="2642783695" sldId="277"/>
            <ac:picMk id="21" creationId="{1177B43F-3BBC-417E-A2FD-C3BC5D110B3C}"/>
          </ac:picMkLst>
        </pc:picChg>
        <pc:picChg chg="add mod modCrop">
          <ac:chgData name="Severin Kranz" userId="94d42ad5811cac59" providerId="LiveId" clId="{23B9C3B7-116B-4BAA-A0FD-96361862CF23}" dt="2019-02-14T16:38:13.740" v="7869" actId="1076"/>
          <ac:picMkLst>
            <pc:docMk/>
            <pc:sldMk cId="2642783695" sldId="277"/>
            <ac:picMk id="23" creationId="{1D3B7CA4-2CF0-4086-81C1-2982D0533AFA}"/>
          </ac:picMkLst>
        </pc:picChg>
        <pc:picChg chg="add mod">
          <ac:chgData name="Severin Kranz" userId="94d42ad5811cac59" providerId="LiveId" clId="{23B9C3B7-116B-4BAA-A0FD-96361862CF23}" dt="2019-02-14T16:09:49.512" v="7602" actId="1076"/>
          <ac:picMkLst>
            <pc:docMk/>
            <pc:sldMk cId="2642783695" sldId="277"/>
            <ac:picMk id="24" creationId="{ED042B6E-3700-4015-9413-54A3ECCB793A}"/>
          </ac:picMkLst>
        </pc:picChg>
        <pc:picChg chg="del">
          <ac:chgData name="Severin Kranz" userId="94d42ad5811cac59" providerId="LiveId" clId="{23B9C3B7-116B-4BAA-A0FD-96361862CF23}" dt="2019-02-14T15:39:23.936" v="7110" actId="478"/>
          <ac:picMkLst>
            <pc:docMk/>
            <pc:sldMk cId="2642783695" sldId="277"/>
            <ac:picMk id="62" creationId="{46DD1EF6-5067-4551-8DDC-E43CCDCDEAD1}"/>
          </ac:picMkLst>
        </pc:picChg>
        <pc:picChg chg="del">
          <ac:chgData name="Severin Kranz" userId="94d42ad5811cac59" providerId="LiveId" clId="{23B9C3B7-116B-4BAA-A0FD-96361862CF23}" dt="2019-02-14T15:39:27.222" v="7111" actId="478"/>
          <ac:picMkLst>
            <pc:docMk/>
            <pc:sldMk cId="2642783695" sldId="277"/>
            <ac:picMk id="65" creationId="{41310C32-C9F3-4349-8EFF-04405941BAE0}"/>
          </ac:picMkLst>
        </pc:picChg>
        <pc:picChg chg="del">
          <ac:chgData name="Severin Kranz" userId="94d42ad5811cac59" providerId="LiveId" clId="{23B9C3B7-116B-4BAA-A0FD-96361862CF23}" dt="2019-02-14T15:39:23.936" v="7110" actId="478"/>
          <ac:picMkLst>
            <pc:docMk/>
            <pc:sldMk cId="2642783695" sldId="277"/>
            <ac:picMk id="67" creationId="{A4110F2F-2A6C-441A-BF9A-D0533DB437C0}"/>
          </ac:picMkLst>
        </pc:picChg>
        <pc:picChg chg="add mod">
          <ac:chgData name="Severin Kranz" userId="94d42ad5811cac59" providerId="LiveId" clId="{23B9C3B7-116B-4BAA-A0FD-96361862CF23}" dt="2019-02-14T16:38:21.763" v="7872" actId="1076"/>
          <ac:picMkLst>
            <pc:docMk/>
            <pc:sldMk cId="2642783695" sldId="277"/>
            <ac:picMk id="93" creationId="{C60DB781-B0BF-4C01-B8A5-8BEE86FB87EE}"/>
          </ac:picMkLst>
        </pc:picChg>
        <pc:picChg chg="add mod">
          <ac:chgData name="Severin Kranz" userId="94d42ad5811cac59" providerId="LiveId" clId="{23B9C3B7-116B-4BAA-A0FD-96361862CF23}" dt="2019-02-14T16:36:47.645" v="7772" actId="1035"/>
          <ac:picMkLst>
            <pc:docMk/>
            <pc:sldMk cId="2642783695" sldId="277"/>
            <ac:picMk id="96" creationId="{6695E34E-7092-4125-A74E-9A3A5B17F62F}"/>
          </ac:picMkLst>
        </pc:picChg>
        <pc:picChg chg="add mod">
          <ac:chgData name="Severin Kranz" userId="94d42ad5811cac59" providerId="LiveId" clId="{23B9C3B7-116B-4BAA-A0FD-96361862CF23}" dt="2019-02-14T16:36:47.645" v="7772" actId="1035"/>
          <ac:picMkLst>
            <pc:docMk/>
            <pc:sldMk cId="2642783695" sldId="277"/>
            <ac:picMk id="109" creationId="{445E6DEB-49F9-450C-B899-450ADCE4A670}"/>
          </ac:picMkLst>
        </pc:picChg>
        <pc:picChg chg="del">
          <ac:chgData name="Severin Kranz" userId="94d42ad5811cac59" providerId="LiveId" clId="{23B9C3B7-116B-4BAA-A0FD-96361862CF23}" dt="2019-02-14T15:39:23.936" v="7110" actId="478"/>
          <ac:picMkLst>
            <pc:docMk/>
            <pc:sldMk cId="2642783695" sldId="277"/>
            <ac:picMk id="138" creationId="{F4AD07F1-7A15-4680-A7A3-BE7656E66EC9}"/>
          </ac:picMkLst>
        </pc:picChg>
        <pc:picChg chg="del">
          <ac:chgData name="Severin Kranz" userId="94d42ad5811cac59" providerId="LiveId" clId="{23B9C3B7-116B-4BAA-A0FD-96361862CF23}" dt="2019-02-14T15:39:23.936" v="7110" actId="478"/>
          <ac:picMkLst>
            <pc:docMk/>
            <pc:sldMk cId="2642783695" sldId="277"/>
            <ac:picMk id="140" creationId="{73B290CF-60CF-4907-AE98-B654881CCBFA}"/>
          </ac:picMkLst>
        </pc:picChg>
        <pc:cxnChg chg="del mod">
          <ac:chgData name="Severin Kranz" userId="94d42ad5811cac59" providerId="LiveId" clId="{23B9C3B7-116B-4BAA-A0FD-96361862CF23}" dt="2019-02-14T15:39:23.936" v="7110" actId="478"/>
          <ac:cxnSpMkLst>
            <pc:docMk/>
            <pc:sldMk cId="2642783695" sldId="277"/>
            <ac:cxnSpMk id="3" creationId="{23CA6A0E-C11F-47A9-8F26-13ED046F47CB}"/>
          </ac:cxnSpMkLst>
        </pc:cxnChg>
        <pc:cxnChg chg="del mod">
          <ac:chgData name="Severin Kranz" userId="94d42ad5811cac59" providerId="LiveId" clId="{23B9C3B7-116B-4BAA-A0FD-96361862CF23}" dt="2019-02-14T15:39:23.936" v="7110" actId="478"/>
          <ac:cxnSpMkLst>
            <pc:docMk/>
            <pc:sldMk cId="2642783695" sldId="277"/>
            <ac:cxnSpMk id="18" creationId="{BFE34BD1-7FA3-40EB-9816-6A96AAEAC129}"/>
          </ac:cxnSpMkLst>
        </pc:cxnChg>
        <pc:cxnChg chg="del">
          <ac:chgData name="Severin Kranz" userId="94d42ad5811cac59" providerId="LiveId" clId="{23B9C3B7-116B-4BAA-A0FD-96361862CF23}" dt="2019-02-14T15:39:23.936" v="7110" actId="478"/>
          <ac:cxnSpMkLst>
            <pc:docMk/>
            <pc:sldMk cId="2642783695" sldId="277"/>
            <ac:cxnSpMk id="20" creationId="{62181F22-7801-44C4-B1BE-016EFE424048}"/>
          </ac:cxnSpMkLst>
        </pc:cxnChg>
        <pc:cxnChg chg="del">
          <ac:chgData name="Severin Kranz" userId="94d42ad5811cac59" providerId="LiveId" clId="{23B9C3B7-116B-4BAA-A0FD-96361862CF23}" dt="2019-02-14T15:39:23.936" v="7110" actId="478"/>
          <ac:cxnSpMkLst>
            <pc:docMk/>
            <pc:sldMk cId="2642783695" sldId="277"/>
            <ac:cxnSpMk id="47" creationId="{44589F7C-677F-434F-9DC9-BE7C016A354B}"/>
          </ac:cxnSpMkLst>
        </pc:cxnChg>
        <pc:cxnChg chg="del">
          <ac:chgData name="Severin Kranz" userId="94d42ad5811cac59" providerId="LiveId" clId="{23B9C3B7-116B-4BAA-A0FD-96361862CF23}" dt="2019-02-14T15:39:23.936" v="7110" actId="478"/>
          <ac:cxnSpMkLst>
            <pc:docMk/>
            <pc:sldMk cId="2642783695" sldId="277"/>
            <ac:cxnSpMk id="89" creationId="{51ABACDD-0376-4CB8-ADF1-DE9BDE51722E}"/>
          </ac:cxnSpMkLst>
        </pc:cxnChg>
        <pc:cxnChg chg="del">
          <ac:chgData name="Severin Kranz" userId="94d42ad5811cac59" providerId="LiveId" clId="{23B9C3B7-116B-4BAA-A0FD-96361862CF23}" dt="2019-02-14T15:39:23.936" v="7110" actId="478"/>
          <ac:cxnSpMkLst>
            <pc:docMk/>
            <pc:sldMk cId="2642783695" sldId="277"/>
            <ac:cxnSpMk id="92" creationId="{7C217DF1-8FC9-4414-9409-1E3917854B2F}"/>
          </ac:cxnSpMkLst>
        </pc:cxnChg>
        <pc:cxnChg chg="del mod">
          <ac:chgData name="Severin Kranz" userId="94d42ad5811cac59" providerId="LiveId" clId="{23B9C3B7-116B-4BAA-A0FD-96361862CF23}" dt="2019-02-14T15:39:23.936" v="7110" actId="478"/>
          <ac:cxnSpMkLst>
            <pc:docMk/>
            <pc:sldMk cId="2642783695" sldId="277"/>
            <ac:cxnSpMk id="98" creationId="{543868B6-3F0E-4270-B084-E59B2C96BF72}"/>
          </ac:cxnSpMkLst>
        </pc:cxnChg>
        <pc:cxnChg chg="del mod">
          <ac:chgData name="Severin Kranz" userId="94d42ad5811cac59" providerId="LiveId" clId="{23B9C3B7-116B-4BAA-A0FD-96361862CF23}" dt="2019-02-14T15:39:23.936" v="7110" actId="478"/>
          <ac:cxnSpMkLst>
            <pc:docMk/>
            <pc:sldMk cId="2642783695" sldId="277"/>
            <ac:cxnSpMk id="101" creationId="{9F3D38E1-FD8F-41F5-8552-8776B76E5595}"/>
          </ac:cxnSpMkLst>
        </pc:cxnChg>
        <pc:cxnChg chg="del mod">
          <ac:chgData name="Severin Kranz" userId="94d42ad5811cac59" providerId="LiveId" clId="{23B9C3B7-116B-4BAA-A0FD-96361862CF23}" dt="2019-02-14T15:39:23.936" v="7110" actId="478"/>
          <ac:cxnSpMkLst>
            <pc:docMk/>
            <pc:sldMk cId="2642783695" sldId="277"/>
            <ac:cxnSpMk id="119" creationId="{042CE119-5159-4662-B7F1-DCD3A9EDAB02}"/>
          </ac:cxnSpMkLst>
        </pc:cxnChg>
        <pc:cxnChg chg="del">
          <ac:chgData name="Severin Kranz" userId="94d42ad5811cac59" providerId="LiveId" clId="{23B9C3B7-116B-4BAA-A0FD-96361862CF23}" dt="2019-02-14T15:39:23.936" v="7110" actId="478"/>
          <ac:cxnSpMkLst>
            <pc:docMk/>
            <pc:sldMk cId="2642783695" sldId="277"/>
            <ac:cxnSpMk id="131" creationId="{8272DE21-E8E2-4BC6-BCA3-F58E2F78DB47}"/>
          </ac:cxnSpMkLst>
        </pc:cxnChg>
        <pc:cxnChg chg="del mod">
          <ac:chgData name="Severin Kranz" userId="94d42ad5811cac59" providerId="LiveId" clId="{23B9C3B7-116B-4BAA-A0FD-96361862CF23}" dt="2019-02-14T15:39:23.936" v="7110" actId="478"/>
          <ac:cxnSpMkLst>
            <pc:docMk/>
            <pc:sldMk cId="2642783695" sldId="277"/>
            <ac:cxnSpMk id="139" creationId="{67AD6D30-49A9-4B6F-AD22-A91C310395AE}"/>
          </ac:cxnSpMkLst>
        </pc:cxnChg>
        <pc:cxnChg chg="del">
          <ac:chgData name="Severin Kranz" userId="94d42ad5811cac59" providerId="LiveId" clId="{23B9C3B7-116B-4BAA-A0FD-96361862CF23}" dt="2019-02-14T15:39:23.936" v="7110" actId="478"/>
          <ac:cxnSpMkLst>
            <pc:docMk/>
            <pc:sldMk cId="2642783695" sldId="277"/>
            <ac:cxnSpMk id="141" creationId="{ED7BEB35-7452-4EDF-8ABB-52E379399E0B}"/>
          </ac:cxnSpMkLst>
        </pc:cxnChg>
        <pc:cxnChg chg="del">
          <ac:chgData name="Severin Kranz" userId="94d42ad5811cac59" providerId="LiveId" clId="{23B9C3B7-116B-4BAA-A0FD-96361862CF23}" dt="2019-02-14T15:39:23.936" v="7110" actId="478"/>
          <ac:cxnSpMkLst>
            <pc:docMk/>
            <pc:sldMk cId="2642783695" sldId="277"/>
            <ac:cxnSpMk id="148" creationId="{A7E3CAD3-EC23-403A-B863-8A6F6ECC118A}"/>
          </ac:cxnSpMkLst>
        </pc:cxnChg>
        <pc:cxnChg chg="del">
          <ac:chgData name="Severin Kranz" userId="94d42ad5811cac59" providerId="LiveId" clId="{23B9C3B7-116B-4BAA-A0FD-96361862CF23}" dt="2019-02-14T15:39:23.936" v="7110" actId="478"/>
          <ac:cxnSpMkLst>
            <pc:docMk/>
            <pc:sldMk cId="2642783695" sldId="277"/>
            <ac:cxnSpMk id="150" creationId="{F3F4A191-99CF-4036-9165-3A963C9140FA}"/>
          </ac:cxnSpMkLst>
        </pc:cxnChg>
        <pc:cxnChg chg="del mod">
          <ac:chgData name="Severin Kranz" userId="94d42ad5811cac59" providerId="LiveId" clId="{23B9C3B7-116B-4BAA-A0FD-96361862CF23}" dt="2019-02-14T15:39:23.936" v="7110" actId="478"/>
          <ac:cxnSpMkLst>
            <pc:docMk/>
            <pc:sldMk cId="2642783695" sldId="277"/>
            <ac:cxnSpMk id="153" creationId="{98300D4D-11CD-4930-9A9B-3DEDACB62B5A}"/>
          </ac:cxnSpMkLst>
        </pc:cxnChg>
        <pc:cxnChg chg="del">
          <ac:chgData name="Severin Kranz" userId="94d42ad5811cac59" providerId="LiveId" clId="{23B9C3B7-116B-4BAA-A0FD-96361862CF23}" dt="2019-02-14T15:39:23.936" v="7110" actId="478"/>
          <ac:cxnSpMkLst>
            <pc:docMk/>
            <pc:sldMk cId="2642783695" sldId="277"/>
            <ac:cxnSpMk id="155" creationId="{D83D2452-68CE-4B13-94D1-4A29C41F5296}"/>
          </ac:cxnSpMkLst>
        </pc:cxnChg>
        <pc:cxnChg chg="del">
          <ac:chgData name="Severin Kranz" userId="94d42ad5811cac59" providerId="LiveId" clId="{23B9C3B7-116B-4BAA-A0FD-96361862CF23}" dt="2019-02-14T15:39:23.936" v="7110" actId="478"/>
          <ac:cxnSpMkLst>
            <pc:docMk/>
            <pc:sldMk cId="2642783695" sldId="277"/>
            <ac:cxnSpMk id="157" creationId="{A55FFC3D-8C14-444F-B9C0-92686A469094}"/>
          </ac:cxnSpMkLst>
        </pc:cxnChg>
        <pc:cxnChg chg="del">
          <ac:chgData name="Severin Kranz" userId="94d42ad5811cac59" providerId="LiveId" clId="{23B9C3B7-116B-4BAA-A0FD-96361862CF23}" dt="2019-02-14T15:39:23.936" v="7110" actId="478"/>
          <ac:cxnSpMkLst>
            <pc:docMk/>
            <pc:sldMk cId="2642783695" sldId="277"/>
            <ac:cxnSpMk id="173" creationId="{9472FEDC-4115-437E-91E7-E12173BB974E}"/>
          </ac:cxnSpMkLst>
        </pc:cxnChg>
        <pc:cxnChg chg="del">
          <ac:chgData name="Severin Kranz" userId="94d42ad5811cac59" providerId="LiveId" clId="{23B9C3B7-116B-4BAA-A0FD-96361862CF23}" dt="2019-02-14T15:39:23.936" v="7110" actId="478"/>
          <ac:cxnSpMkLst>
            <pc:docMk/>
            <pc:sldMk cId="2642783695" sldId="277"/>
            <ac:cxnSpMk id="241" creationId="{F57254B4-041D-476B-8260-40A02885DD08}"/>
          </ac:cxnSpMkLst>
        </pc:cxnChg>
        <pc:cxnChg chg="del">
          <ac:chgData name="Severin Kranz" userId="94d42ad5811cac59" providerId="LiveId" clId="{23B9C3B7-116B-4BAA-A0FD-96361862CF23}" dt="2019-02-14T15:39:23.936" v="7110" actId="478"/>
          <ac:cxnSpMkLst>
            <pc:docMk/>
            <pc:sldMk cId="2642783695" sldId="277"/>
            <ac:cxnSpMk id="243" creationId="{CC449AF2-DE58-4927-8707-290E348C2262}"/>
          </ac:cxnSpMkLst>
        </pc:cxnChg>
        <pc:cxnChg chg="del">
          <ac:chgData name="Severin Kranz" userId="94d42ad5811cac59" providerId="LiveId" clId="{23B9C3B7-116B-4BAA-A0FD-96361862CF23}" dt="2019-02-14T15:39:23.936" v="7110" actId="478"/>
          <ac:cxnSpMkLst>
            <pc:docMk/>
            <pc:sldMk cId="2642783695" sldId="277"/>
            <ac:cxnSpMk id="244" creationId="{EF13AAC7-54AD-413F-92C2-B6179F1DE6A0}"/>
          </ac:cxnSpMkLst>
        </pc:cxnChg>
        <pc:cxnChg chg="del">
          <ac:chgData name="Severin Kranz" userId="94d42ad5811cac59" providerId="LiveId" clId="{23B9C3B7-116B-4BAA-A0FD-96361862CF23}" dt="2019-02-14T15:39:23.936" v="7110" actId="478"/>
          <ac:cxnSpMkLst>
            <pc:docMk/>
            <pc:sldMk cId="2642783695" sldId="277"/>
            <ac:cxnSpMk id="247" creationId="{89AA59A8-7EDF-438C-986B-AE8C67C53CDF}"/>
          </ac:cxnSpMkLst>
        </pc:cxnChg>
      </pc:sldChg>
      <pc:sldChg chg="addSp delSp add">
        <pc:chgData name="Severin Kranz" userId="94d42ad5811cac59" providerId="LiveId" clId="{23B9C3B7-116B-4BAA-A0FD-96361862CF23}" dt="2019-02-14T16:45:40.242" v="8310"/>
        <pc:sldMkLst>
          <pc:docMk/>
          <pc:sldMk cId="277278836" sldId="278"/>
        </pc:sldMkLst>
        <pc:spChg chg="del">
          <ac:chgData name="Severin Kranz" userId="94d42ad5811cac59" providerId="LiveId" clId="{23B9C3B7-116B-4BAA-A0FD-96361862CF23}" dt="2019-02-14T16:45:37.908" v="8309" actId="478"/>
          <ac:spMkLst>
            <pc:docMk/>
            <pc:sldMk cId="277278836" sldId="278"/>
            <ac:spMk id="25" creationId="{4167F6B2-C208-47C2-9F7B-552B45653646}"/>
          </ac:spMkLst>
        </pc:spChg>
        <pc:spChg chg="del">
          <ac:chgData name="Severin Kranz" userId="94d42ad5811cac59" providerId="LiveId" clId="{23B9C3B7-116B-4BAA-A0FD-96361862CF23}" dt="2019-02-14T16:45:37.908" v="8309" actId="478"/>
          <ac:spMkLst>
            <pc:docMk/>
            <pc:sldMk cId="277278836" sldId="278"/>
            <ac:spMk id="99" creationId="{9C677EE4-3116-4653-AC7C-07039ADD73F9}"/>
          </ac:spMkLst>
        </pc:spChg>
        <pc:spChg chg="del">
          <ac:chgData name="Severin Kranz" userId="94d42ad5811cac59" providerId="LiveId" clId="{23B9C3B7-116B-4BAA-A0FD-96361862CF23}" dt="2019-02-14T16:45:37.908" v="8309" actId="478"/>
          <ac:spMkLst>
            <pc:docMk/>
            <pc:sldMk cId="277278836" sldId="278"/>
            <ac:spMk id="102" creationId="{2A6344A2-2174-4E75-ABAB-089E36F10477}"/>
          </ac:spMkLst>
        </pc:spChg>
        <pc:spChg chg="del">
          <ac:chgData name="Severin Kranz" userId="94d42ad5811cac59" providerId="LiveId" clId="{23B9C3B7-116B-4BAA-A0FD-96361862CF23}" dt="2019-02-14T16:45:37.908" v="8309" actId="478"/>
          <ac:spMkLst>
            <pc:docMk/>
            <pc:sldMk cId="277278836" sldId="278"/>
            <ac:spMk id="104" creationId="{F932DAE2-5498-4260-A566-6D605DE633B0}"/>
          </ac:spMkLst>
        </pc:spChg>
        <pc:spChg chg="del">
          <ac:chgData name="Severin Kranz" userId="94d42ad5811cac59" providerId="LiveId" clId="{23B9C3B7-116B-4BAA-A0FD-96361862CF23}" dt="2019-02-14T16:45:37.908" v="8309" actId="478"/>
          <ac:spMkLst>
            <pc:docMk/>
            <pc:sldMk cId="277278836" sldId="278"/>
            <ac:spMk id="105" creationId="{24B3B278-C593-4D24-89A1-CC07A13FACC8}"/>
          </ac:spMkLst>
        </pc:spChg>
        <pc:spChg chg="del">
          <ac:chgData name="Severin Kranz" userId="94d42ad5811cac59" providerId="LiveId" clId="{23B9C3B7-116B-4BAA-A0FD-96361862CF23}" dt="2019-02-14T16:45:37.908" v="8309" actId="478"/>
          <ac:spMkLst>
            <pc:docMk/>
            <pc:sldMk cId="277278836" sldId="278"/>
            <ac:spMk id="106" creationId="{F722FB04-0A88-4DD7-96F4-2BBA77A3AA1D}"/>
          </ac:spMkLst>
        </pc:spChg>
        <pc:spChg chg="del">
          <ac:chgData name="Severin Kranz" userId="94d42ad5811cac59" providerId="LiveId" clId="{23B9C3B7-116B-4BAA-A0FD-96361862CF23}" dt="2019-02-14T16:45:37.908" v="8309" actId="478"/>
          <ac:spMkLst>
            <pc:docMk/>
            <pc:sldMk cId="277278836" sldId="278"/>
            <ac:spMk id="107" creationId="{ADCC89D0-943B-4B67-9A68-7CBE9F9DED35}"/>
          </ac:spMkLst>
        </pc:spChg>
        <pc:spChg chg="del">
          <ac:chgData name="Severin Kranz" userId="94d42ad5811cac59" providerId="LiveId" clId="{23B9C3B7-116B-4BAA-A0FD-96361862CF23}" dt="2019-02-14T16:45:37.908" v="8309" actId="478"/>
          <ac:spMkLst>
            <pc:docMk/>
            <pc:sldMk cId="277278836" sldId="278"/>
            <ac:spMk id="108" creationId="{CCA2A2C3-D5E8-4E97-A365-39187B5B0EDE}"/>
          </ac:spMkLst>
        </pc:spChg>
        <pc:spChg chg="del">
          <ac:chgData name="Severin Kranz" userId="94d42ad5811cac59" providerId="LiveId" clId="{23B9C3B7-116B-4BAA-A0FD-96361862CF23}" dt="2019-02-14T16:45:37.908" v="8309" actId="478"/>
          <ac:spMkLst>
            <pc:docMk/>
            <pc:sldMk cId="277278836" sldId="278"/>
            <ac:spMk id="113" creationId="{BF29EE09-BB30-4BE4-870E-C449EC951F4B}"/>
          </ac:spMkLst>
        </pc:spChg>
        <pc:spChg chg="del">
          <ac:chgData name="Severin Kranz" userId="94d42ad5811cac59" providerId="LiveId" clId="{23B9C3B7-116B-4BAA-A0FD-96361862CF23}" dt="2019-02-14T16:45:37.908" v="8309" actId="478"/>
          <ac:spMkLst>
            <pc:docMk/>
            <pc:sldMk cId="277278836" sldId="278"/>
            <ac:spMk id="114" creationId="{6007CC3E-9A84-4094-9AF9-DADC04C98479}"/>
          </ac:spMkLst>
        </pc:spChg>
        <pc:spChg chg="del">
          <ac:chgData name="Severin Kranz" userId="94d42ad5811cac59" providerId="LiveId" clId="{23B9C3B7-116B-4BAA-A0FD-96361862CF23}" dt="2019-02-14T16:45:37.908" v="8309" actId="478"/>
          <ac:spMkLst>
            <pc:docMk/>
            <pc:sldMk cId="277278836" sldId="278"/>
            <ac:spMk id="118" creationId="{76FFDE70-F321-48D8-8376-F1DC85B98B8E}"/>
          </ac:spMkLst>
        </pc:spChg>
        <pc:spChg chg="del">
          <ac:chgData name="Severin Kranz" userId="94d42ad5811cac59" providerId="LiveId" clId="{23B9C3B7-116B-4BAA-A0FD-96361862CF23}" dt="2019-02-14T16:45:37.908" v="8309" actId="478"/>
          <ac:spMkLst>
            <pc:docMk/>
            <pc:sldMk cId="277278836" sldId="278"/>
            <ac:spMk id="120" creationId="{FAA815DD-73E2-4658-8DE3-FD998CA0B157}"/>
          </ac:spMkLst>
        </pc:spChg>
        <pc:spChg chg="del">
          <ac:chgData name="Severin Kranz" userId="94d42ad5811cac59" providerId="LiveId" clId="{23B9C3B7-116B-4BAA-A0FD-96361862CF23}" dt="2019-02-14T16:45:37.908" v="8309" actId="478"/>
          <ac:spMkLst>
            <pc:docMk/>
            <pc:sldMk cId="277278836" sldId="278"/>
            <ac:spMk id="125" creationId="{32A4375F-3658-4F7C-9D39-ABBAD99CB584}"/>
          </ac:spMkLst>
        </pc:spChg>
        <pc:spChg chg="del">
          <ac:chgData name="Severin Kranz" userId="94d42ad5811cac59" providerId="LiveId" clId="{23B9C3B7-116B-4BAA-A0FD-96361862CF23}" dt="2019-02-14T16:45:37.908" v="8309" actId="478"/>
          <ac:spMkLst>
            <pc:docMk/>
            <pc:sldMk cId="277278836" sldId="278"/>
            <ac:spMk id="132" creationId="{956D4E59-C741-4C12-9FF4-B99F466E9731}"/>
          </ac:spMkLst>
        </pc:spChg>
        <pc:spChg chg="del">
          <ac:chgData name="Severin Kranz" userId="94d42ad5811cac59" providerId="LiveId" clId="{23B9C3B7-116B-4BAA-A0FD-96361862CF23}" dt="2019-02-14T16:45:37.908" v="8309" actId="478"/>
          <ac:spMkLst>
            <pc:docMk/>
            <pc:sldMk cId="277278836" sldId="278"/>
            <ac:spMk id="133" creationId="{18B16A7B-B10F-4F61-8F1D-FAD63058FDFD}"/>
          </ac:spMkLst>
        </pc:spChg>
        <pc:spChg chg="del">
          <ac:chgData name="Severin Kranz" userId="94d42ad5811cac59" providerId="LiveId" clId="{23B9C3B7-116B-4BAA-A0FD-96361862CF23}" dt="2019-02-14T16:45:37.908" v="8309" actId="478"/>
          <ac:spMkLst>
            <pc:docMk/>
            <pc:sldMk cId="277278836" sldId="278"/>
            <ac:spMk id="134" creationId="{56F5A7BD-2AB7-47F3-904B-1039501DB94D}"/>
          </ac:spMkLst>
        </pc:spChg>
        <pc:spChg chg="del">
          <ac:chgData name="Severin Kranz" userId="94d42ad5811cac59" providerId="LiveId" clId="{23B9C3B7-116B-4BAA-A0FD-96361862CF23}" dt="2019-02-14T16:45:37.908" v="8309" actId="478"/>
          <ac:spMkLst>
            <pc:docMk/>
            <pc:sldMk cId="277278836" sldId="278"/>
            <ac:spMk id="135" creationId="{C6EF7DBA-76B9-45AE-A841-60986332D38F}"/>
          </ac:spMkLst>
        </pc:spChg>
        <pc:spChg chg="del">
          <ac:chgData name="Severin Kranz" userId="94d42ad5811cac59" providerId="LiveId" clId="{23B9C3B7-116B-4BAA-A0FD-96361862CF23}" dt="2019-02-14T16:45:37.908" v="8309" actId="478"/>
          <ac:spMkLst>
            <pc:docMk/>
            <pc:sldMk cId="277278836" sldId="278"/>
            <ac:spMk id="136" creationId="{025C5BDD-72D6-40DB-8C47-33493952E397}"/>
          </ac:spMkLst>
        </pc:spChg>
        <pc:spChg chg="del">
          <ac:chgData name="Severin Kranz" userId="94d42ad5811cac59" providerId="LiveId" clId="{23B9C3B7-116B-4BAA-A0FD-96361862CF23}" dt="2019-02-14T16:45:37.908" v="8309" actId="478"/>
          <ac:spMkLst>
            <pc:docMk/>
            <pc:sldMk cId="277278836" sldId="278"/>
            <ac:spMk id="137" creationId="{39E672D9-367A-4EC3-B3F7-339CE0A0F323}"/>
          </ac:spMkLst>
        </pc:spChg>
        <pc:spChg chg="del">
          <ac:chgData name="Severin Kranz" userId="94d42ad5811cac59" providerId="LiveId" clId="{23B9C3B7-116B-4BAA-A0FD-96361862CF23}" dt="2019-02-14T16:45:37.908" v="8309" actId="478"/>
          <ac:spMkLst>
            <pc:docMk/>
            <pc:sldMk cId="277278836" sldId="278"/>
            <ac:spMk id="142" creationId="{10E89A35-5AF0-4A9B-866F-864A9D15DAE0}"/>
          </ac:spMkLst>
        </pc:spChg>
        <pc:spChg chg="del">
          <ac:chgData name="Severin Kranz" userId="94d42ad5811cac59" providerId="LiveId" clId="{23B9C3B7-116B-4BAA-A0FD-96361862CF23}" dt="2019-02-14T16:45:37.908" v="8309" actId="478"/>
          <ac:spMkLst>
            <pc:docMk/>
            <pc:sldMk cId="277278836" sldId="278"/>
            <ac:spMk id="145" creationId="{E576C0D2-2A85-4E2A-BF1A-E037EEF103ED}"/>
          </ac:spMkLst>
        </pc:spChg>
        <pc:spChg chg="del">
          <ac:chgData name="Severin Kranz" userId="94d42ad5811cac59" providerId="LiveId" clId="{23B9C3B7-116B-4BAA-A0FD-96361862CF23}" dt="2019-02-14T16:45:37.908" v="8309" actId="478"/>
          <ac:spMkLst>
            <pc:docMk/>
            <pc:sldMk cId="277278836" sldId="278"/>
            <ac:spMk id="146" creationId="{54396404-73C5-4A29-8D23-AD2D850FE0FE}"/>
          </ac:spMkLst>
        </pc:spChg>
        <pc:picChg chg="add">
          <ac:chgData name="Severin Kranz" userId="94d42ad5811cac59" providerId="LiveId" clId="{23B9C3B7-116B-4BAA-A0FD-96361862CF23}" dt="2019-02-14T16:45:40.242" v="8310"/>
          <ac:picMkLst>
            <pc:docMk/>
            <pc:sldMk cId="277278836" sldId="278"/>
            <ac:picMk id="2" creationId="{E2FAF55C-5890-44F9-98F5-6385207C9C5B}"/>
          </ac:picMkLst>
        </pc:picChg>
        <pc:picChg chg="del">
          <ac:chgData name="Severin Kranz" userId="94d42ad5811cac59" providerId="LiveId" clId="{23B9C3B7-116B-4BAA-A0FD-96361862CF23}" dt="2019-02-14T16:45:37.908" v="8309" actId="478"/>
          <ac:picMkLst>
            <pc:docMk/>
            <pc:sldMk cId="277278836" sldId="278"/>
            <ac:picMk id="12" creationId="{5DB95285-766D-42DE-9392-5E42E4CB4F4E}"/>
          </ac:picMkLst>
        </pc:picChg>
        <pc:picChg chg="del">
          <ac:chgData name="Severin Kranz" userId="94d42ad5811cac59" providerId="LiveId" clId="{23B9C3B7-116B-4BAA-A0FD-96361862CF23}" dt="2019-02-14T16:45:37.908" v="8309" actId="478"/>
          <ac:picMkLst>
            <pc:docMk/>
            <pc:sldMk cId="277278836" sldId="278"/>
            <ac:picMk id="16" creationId="{6A3838A0-2D74-4B8C-BE2E-C8EF998A3B47}"/>
          </ac:picMkLst>
        </pc:picChg>
        <pc:picChg chg="del">
          <ac:chgData name="Severin Kranz" userId="94d42ad5811cac59" providerId="LiveId" clId="{23B9C3B7-116B-4BAA-A0FD-96361862CF23}" dt="2019-02-14T16:45:37.908" v="8309" actId="478"/>
          <ac:picMkLst>
            <pc:docMk/>
            <pc:sldMk cId="277278836" sldId="278"/>
            <ac:picMk id="17" creationId="{13535D19-508A-428A-B1F0-EE551CAB3412}"/>
          </ac:picMkLst>
        </pc:picChg>
        <pc:picChg chg="del">
          <ac:chgData name="Severin Kranz" userId="94d42ad5811cac59" providerId="LiveId" clId="{23B9C3B7-116B-4BAA-A0FD-96361862CF23}" dt="2019-02-14T16:45:37.908" v="8309" actId="478"/>
          <ac:picMkLst>
            <pc:docMk/>
            <pc:sldMk cId="277278836" sldId="278"/>
            <ac:picMk id="21" creationId="{1177B43F-3BBC-417E-A2FD-C3BC5D110B3C}"/>
          </ac:picMkLst>
        </pc:picChg>
        <pc:picChg chg="del">
          <ac:chgData name="Severin Kranz" userId="94d42ad5811cac59" providerId="LiveId" clId="{23B9C3B7-116B-4BAA-A0FD-96361862CF23}" dt="2019-02-14T16:45:37.908" v="8309" actId="478"/>
          <ac:picMkLst>
            <pc:docMk/>
            <pc:sldMk cId="277278836" sldId="278"/>
            <ac:picMk id="23" creationId="{1D3B7CA4-2CF0-4086-81C1-2982D0533AFA}"/>
          </ac:picMkLst>
        </pc:picChg>
        <pc:picChg chg="del">
          <ac:chgData name="Severin Kranz" userId="94d42ad5811cac59" providerId="LiveId" clId="{23B9C3B7-116B-4BAA-A0FD-96361862CF23}" dt="2019-02-14T16:45:34.574" v="8308" actId="478"/>
          <ac:picMkLst>
            <pc:docMk/>
            <pc:sldMk cId="277278836" sldId="278"/>
            <ac:picMk id="24" creationId="{ED042B6E-3700-4015-9413-54A3ECCB793A}"/>
          </ac:picMkLst>
        </pc:picChg>
        <pc:picChg chg="del">
          <ac:chgData name="Severin Kranz" userId="94d42ad5811cac59" providerId="LiveId" clId="{23B9C3B7-116B-4BAA-A0FD-96361862CF23}" dt="2019-02-14T16:45:37.908" v="8309" actId="478"/>
          <ac:picMkLst>
            <pc:docMk/>
            <pc:sldMk cId="277278836" sldId="278"/>
            <ac:picMk id="93" creationId="{C60DB781-B0BF-4C01-B8A5-8BEE86FB87EE}"/>
          </ac:picMkLst>
        </pc:picChg>
        <pc:picChg chg="del">
          <ac:chgData name="Severin Kranz" userId="94d42ad5811cac59" providerId="LiveId" clId="{23B9C3B7-116B-4BAA-A0FD-96361862CF23}" dt="2019-02-14T16:45:37.908" v="8309" actId="478"/>
          <ac:picMkLst>
            <pc:docMk/>
            <pc:sldMk cId="277278836" sldId="278"/>
            <ac:picMk id="96" creationId="{6695E34E-7092-4125-A74E-9A3A5B17F62F}"/>
          </ac:picMkLst>
        </pc:picChg>
        <pc:picChg chg="del">
          <ac:chgData name="Severin Kranz" userId="94d42ad5811cac59" providerId="LiveId" clId="{23B9C3B7-116B-4BAA-A0FD-96361862CF23}" dt="2019-02-14T16:45:37.908" v="8309" actId="478"/>
          <ac:picMkLst>
            <pc:docMk/>
            <pc:sldMk cId="277278836" sldId="278"/>
            <ac:picMk id="109" creationId="{445E6DEB-49F9-450C-B899-450ADCE4A670}"/>
          </ac:picMkLst>
        </pc:picChg>
      </pc:sldChg>
      <pc:sldChg chg="addSp delSp modSp add">
        <pc:chgData name="Severin Kranz" userId="94d42ad5811cac59" providerId="LiveId" clId="{23B9C3B7-116B-4BAA-A0FD-96361862CF23}" dt="2019-02-14T17:33:55.048" v="9576" actId="167"/>
        <pc:sldMkLst>
          <pc:docMk/>
          <pc:sldMk cId="94199171" sldId="279"/>
        </pc:sldMkLst>
        <pc:spChg chg="ord">
          <ac:chgData name="Severin Kranz" userId="94d42ad5811cac59" providerId="LiveId" clId="{23B9C3B7-116B-4BAA-A0FD-96361862CF23}" dt="2019-02-14T17:33:55.048" v="9576" actId="167"/>
          <ac:spMkLst>
            <pc:docMk/>
            <pc:sldMk cId="94199171" sldId="279"/>
            <ac:spMk id="4" creationId="{5E043F19-E096-43A7-8A2C-470A0FE0CB73}"/>
          </ac:spMkLst>
        </pc:spChg>
        <pc:spChg chg="add del mod">
          <ac:chgData name="Severin Kranz" userId="94d42ad5811cac59" providerId="LiveId" clId="{23B9C3B7-116B-4BAA-A0FD-96361862CF23}" dt="2019-02-14T17:10:49.533" v="8772" actId="478"/>
          <ac:spMkLst>
            <pc:docMk/>
            <pc:sldMk cId="94199171" sldId="279"/>
            <ac:spMk id="7" creationId="{A6DF83BA-CC67-453D-B960-7E8FC903C19C}"/>
          </ac:spMkLst>
        </pc:spChg>
        <pc:spChg chg="add mod">
          <ac:chgData name="Severin Kranz" userId="94d42ad5811cac59" providerId="LiveId" clId="{23B9C3B7-116B-4BAA-A0FD-96361862CF23}" dt="2019-02-14T17:01:53.864" v="8664" actId="408"/>
          <ac:spMkLst>
            <pc:docMk/>
            <pc:sldMk cId="94199171" sldId="279"/>
            <ac:spMk id="8" creationId="{DD670BF2-DA56-41B1-B6E3-4434BE403DCF}"/>
          </ac:spMkLst>
        </pc:spChg>
        <pc:spChg chg="add mod">
          <ac:chgData name="Severin Kranz" userId="94d42ad5811cac59" providerId="LiveId" clId="{23B9C3B7-116B-4BAA-A0FD-96361862CF23}" dt="2019-02-14T17:02:21.564" v="8683" actId="1037"/>
          <ac:spMkLst>
            <pc:docMk/>
            <pc:sldMk cId="94199171" sldId="279"/>
            <ac:spMk id="9" creationId="{CAD8F899-9BF2-4559-8927-CCF369980505}"/>
          </ac:spMkLst>
        </pc:spChg>
        <pc:spChg chg="add mod">
          <ac:chgData name="Severin Kranz" userId="94d42ad5811cac59" providerId="LiveId" clId="{23B9C3B7-116B-4BAA-A0FD-96361862CF23}" dt="2019-02-14T17:01:53.864" v="8664" actId="408"/>
          <ac:spMkLst>
            <pc:docMk/>
            <pc:sldMk cId="94199171" sldId="279"/>
            <ac:spMk id="10" creationId="{77DAB5E6-E11B-4BFB-9651-01A3944C61F4}"/>
          </ac:spMkLst>
        </pc:spChg>
        <pc:spChg chg="add mod">
          <ac:chgData name="Severin Kranz" userId="94d42ad5811cac59" providerId="LiveId" clId="{23B9C3B7-116B-4BAA-A0FD-96361862CF23}" dt="2019-02-14T17:02:25.453" v="8687" actId="1038"/>
          <ac:spMkLst>
            <pc:docMk/>
            <pc:sldMk cId="94199171" sldId="279"/>
            <ac:spMk id="11" creationId="{1D4316F8-90A2-491D-B629-38FF2B95464C}"/>
          </ac:spMkLst>
        </pc:spChg>
        <pc:spChg chg="add mod">
          <ac:chgData name="Severin Kranz" userId="94d42ad5811cac59" providerId="LiveId" clId="{23B9C3B7-116B-4BAA-A0FD-96361862CF23}" dt="2019-02-14T17:01:53.864" v="8664" actId="408"/>
          <ac:spMkLst>
            <pc:docMk/>
            <pc:sldMk cId="94199171" sldId="279"/>
            <ac:spMk id="12" creationId="{B55C51EE-A2BB-45A0-B5F9-298C4CA7756D}"/>
          </ac:spMkLst>
        </pc:spChg>
        <pc:spChg chg="add mod">
          <ac:chgData name="Severin Kranz" userId="94d42ad5811cac59" providerId="LiveId" clId="{23B9C3B7-116B-4BAA-A0FD-96361862CF23}" dt="2019-02-14T17:02:29.531" v="8697" actId="1037"/>
          <ac:spMkLst>
            <pc:docMk/>
            <pc:sldMk cId="94199171" sldId="279"/>
            <ac:spMk id="13" creationId="{41D7994A-5960-488B-A081-E55AB15A954B}"/>
          </ac:spMkLst>
        </pc:spChg>
        <pc:spChg chg="add mod">
          <ac:chgData name="Severin Kranz" userId="94d42ad5811cac59" providerId="LiveId" clId="{23B9C3B7-116B-4BAA-A0FD-96361862CF23}" dt="2019-02-14T17:01:53.864" v="8664" actId="408"/>
          <ac:spMkLst>
            <pc:docMk/>
            <pc:sldMk cId="94199171" sldId="279"/>
            <ac:spMk id="14" creationId="{751C2755-D7E8-44A7-B6DF-39C7D86DE7C9}"/>
          </ac:spMkLst>
        </pc:spChg>
        <pc:spChg chg="add mod">
          <ac:chgData name="Severin Kranz" userId="94d42ad5811cac59" providerId="LiveId" clId="{23B9C3B7-116B-4BAA-A0FD-96361862CF23}" dt="2019-02-14T17:02:11.438" v="8676" actId="404"/>
          <ac:spMkLst>
            <pc:docMk/>
            <pc:sldMk cId="94199171" sldId="279"/>
            <ac:spMk id="15" creationId="{75CD0EE2-3345-4D14-B551-260CEBB7FBAB}"/>
          </ac:spMkLst>
        </pc:spChg>
        <pc:spChg chg="add mod">
          <ac:chgData name="Severin Kranz" userId="94d42ad5811cac59" providerId="LiveId" clId="{23B9C3B7-116B-4BAA-A0FD-96361862CF23}" dt="2019-02-14T17:01:53.864" v="8664" actId="408"/>
          <ac:spMkLst>
            <pc:docMk/>
            <pc:sldMk cId="94199171" sldId="279"/>
            <ac:spMk id="16" creationId="{E1BFEC81-8249-455B-A541-D6341F89E3E5}"/>
          </ac:spMkLst>
        </pc:spChg>
        <pc:spChg chg="add mod">
          <ac:chgData name="Severin Kranz" userId="94d42ad5811cac59" providerId="LiveId" clId="{23B9C3B7-116B-4BAA-A0FD-96361862CF23}" dt="2019-02-14T17:02:11.438" v="8676" actId="404"/>
          <ac:spMkLst>
            <pc:docMk/>
            <pc:sldMk cId="94199171" sldId="279"/>
            <ac:spMk id="17" creationId="{9E09C635-B9D9-4715-A14A-E669CF80D5CD}"/>
          </ac:spMkLst>
        </pc:spChg>
        <pc:spChg chg="del topLvl">
          <ac:chgData name="Severin Kranz" userId="94d42ad5811cac59" providerId="LiveId" clId="{23B9C3B7-116B-4BAA-A0FD-96361862CF23}" dt="2019-02-14T17:14:56.624" v="8839" actId="478"/>
          <ac:spMkLst>
            <pc:docMk/>
            <pc:sldMk cId="94199171" sldId="279"/>
            <ac:spMk id="29" creationId="{965ADE7A-7E52-4137-B2D4-4B4A2647EC86}"/>
          </ac:spMkLst>
        </pc:spChg>
        <pc:spChg chg="add mod">
          <ac:chgData name="Severin Kranz" userId="94d42ad5811cac59" providerId="LiveId" clId="{23B9C3B7-116B-4BAA-A0FD-96361862CF23}" dt="2019-02-14T17:06:09.548" v="8743" actId="164"/>
          <ac:spMkLst>
            <pc:docMk/>
            <pc:sldMk cId="94199171" sldId="279"/>
            <ac:spMk id="37" creationId="{5CBBFE35-7ED2-4AD6-B158-0572E1EABF31}"/>
          </ac:spMkLst>
        </pc:spChg>
        <pc:spChg chg="add mod">
          <ac:chgData name="Severin Kranz" userId="94d42ad5811cac59" providerId="LiveId" clId="{23B9C3B7-116B-4BAA-A0FD-96361862CF23}" dt="2019-02-14T17:12:52.222" v="8837" actId="3064"/>
          <ac:spMkLst>
            <pc:docMk/>
            <pc:sldMk cId="94199171" sldId="279"/>
            <ac:spMk id="39" creationId="{0287ADFB-0493-48E9-9E19-29931EBE25EF}"/>
          </ac:spMkLst>
        </pc:spChg>
        <pc:spChg chg="add mod">
          <ac:chgData name="Severin Kranz" userId="94d42ad5811cac59" providerId="LiveId" clId="{23B9C3B7-116B-4BAA-A0FD-96361862CF23}" dt="2019-02-14T17:15:13.265" v="8842" actId="1076"/>
          <ac:spMkLst>
            <pc:docMk/>
            <pc:sldMk cId="94199171" sldId="279"/>
            <ac:spMk id="40" creationId="{D05F240A-9DD1-4554-8278-8727836A2A30}"/>
          </ac:spMkLst>
        </pc:spChg>
        <pc:spChg chg="add ord">
          <ac:chgData name="Severin Kranz" userId="94d42ad5811cac59" providerId="LiveId" clId="{23B9C3B7-116B-4BAA-A0FD-96361862CF23}" dt="2019-02-14T17:33:51.374" v="9575" actId="167"/>
          <ac:spMkLst>
            <pc:docMk/>
            <pc:sldMk cId="94199171" sldId="279"/>
            <ac:spMk id="41" creationId="{34A7AC9A-77DC-4021-91AF-97E5CDEF6C3A}"/>
          </ac:spMkLst>
        </pc:spChg>
        <pc:grpChg chg="add mod">
          <ac:chgData name="Severin Kranz" userId="94d42ad5811cac59" providerId="LiveId" clId="{23B9C3B7-116B-4BAA-A0FD-96361862CF23}" dt="2019-02-14T17:02:37.281" v="8698" actId="1076"/>
          <ac:grpSpMkLst>
            <pc:docMk/>
            <pc:sldMk cId="94199171" sldId="279"/>
            <ac:grpSpMk id="3" creationId="{D1489D95-017C-4792-99D4-B1E62518802F}"/>
          </ac:grpSpMkLst>
        </pc:grpChg>
        <pc:grpChg chg="add del">
          <ac:chgData name="Severin Kranz" userId="94d42ad5811cac59" providerId="LiveId" clId="{23B9C3B7-116B-4BAA-A0FD-96361862CF23}" dt="2019-02-14T17:04:15.359" v="8710"/>
          <ac:grpSpMkLst>
            <pc:docMk/>
            <pc:sldMk cId="94199171" sldId="279"/>
            <ac:grpSpMk id="20" creationId="{0B4099A0-4119-4A92-AB28-E5DAA13D8724}"/>
          </ac:grpSpMkLst>
        </pc:grpChg>
        <pc:grpChg chg="add del">
          <ac:chgData name="Severin Kranz" userId="94d42ad5811cac59" providerId="LiveId" clId="{23B9C3B7-116B-4BAA-A0FD-96361862CF23}" dt="2019-02-14T17:04:15.359" v="8710"/>
          <ac:grpSpMkLst>
            <pc:docMk/>
            <pc:sldMk cId="94199171" sldId="279"/>
            <ac:grpSpMk id="23" creationId="{BB853B0D-D281-43FD-9FF3-5AA9ECF2B4F1}"/>
          </ac:grpSpMkLst>
        </pc:grpChg>
        <pc:grpChg chg="add del">
          <ac:chgData name="Severin Kranz" userId="94d42ad5811cac59" providerId="LiveId" clId="{23B9C3B7-116B-4BAA-A0FD-96361862CF23}" dt="2019-02-14T17:14:56.624" v="8839" actId="478"/>
          <ac:grpSpMkLst>
            <pc:docMk/>
            <pc:sldMk cId="94199171" sldId="279"/>
            <ac:grpSpMk id="27" creationId="{B28E802B-5F46-4F21-84BE-750ABE2A9401}"/>
          </ac:grpSpMkLst>
        </pc:grpChg>
        <pc:grpChg chg="add del mod">
          <ac:chgData name="Severin Kranz" userId="94d42ad5811cac59" providerId="LiveId" clId="{23B9C3B7-116B-4BAA-A0FD-96361862CF23}" dt="2019-02-14T17:05:56.763" v="8740" actId="478"/>
          <ac:grpSpMkLst>
            <pc:docMk/>
            <pc:sldMk cId="94199171" sldId="279"/>
            <ac:grpSpMk id="30" creationId="{12EFCD4A-CC5B-4443-A48C-A86C750044A0}"/>
          </ac:grpSpMkLst>
        </pc:grpChg>
        <pc:grpChg chg="add mod">
          <ac:chgData name="Severin Kranz" userId="94d42ad5811cac59" providerId="LiveId" clId="{23B9C3B7-116B-4BAA-A0FD-96361862CF23}" dt="2019-02-14T17:06:09.548" v="8743" actId="164"/>
          <ac:grpSpMkLst>
            <pc:docMk/>
            <pc:sldMk cId="94199171" sldId="279"/>
            <ac:grpSpMk id="34" creationId="{F3AC2494-54D6-4EEA-A837-77E6C3D27BD4}"/>
          </ac:grpSpMkLst>
        </pc:grpChg>
        <pc:grpChg chg="add mod">
          <ac:chgData name="Severin Kranz" userId="94d42ad5811cac59" providerId="LiveId" clId="{23B9C3B7-116B-4BAA-A0FD-96361862CF23}" dt="2019-02-14T17:06:54.583" v="8748" actId="1076"/>
          <ac:grpSpMkLst>
            <pc:docMk/>
            <pc:sldMk cId="94199171" sldId="279"/>
            <ac:grpSpMk id="38" creationId="{19D26A1F-23A9-4110-A71D-9A2766AFAF12}"/>
          </ac:grpSpMkLst>
        </pc:grpChg>
        <pc:picChg chg="del">
          <ac:chgData name="Severin Kranz" userId="94d42ad5811cac59" providerId="LiveId" clId="{23B9C3B7-116B-4BAA-A0FD-96361862CF23}" dt="2019-02-14T16:53:57.751" v="8489" actId="478"/>
          <ac:picMkLst>
            <pc:docMk/>
            <pc:sldMk cId="94199171" sldId="279"/>
            <ac:picMk id="2" creationId="{E2FAF55C-5890-44F9-98F5-6385207C9C5B}"/>
          </ac:picMkLst>
        </pc:picChg>
        <pc:picChg chg="add mod">
          <ac:chgData name="Severin Kranz" userId="94d42ad5811cac59" providerId="LiveId" clId="{23B9C3B7-116B-4BAA-A0FD-96361862CF23}" dt="2019-02-14T17:12:15.906" v="8827" actId="1036"/>
          <ac:picMkLst>
            <pc:docMk/>
            <pc:sldMk cId="94199171" sldId="279"/>
            <ac:picMk id="5" creationId="{B070573E-90FF-4CCF-9116-D9EE0D069EDF}"/>
          </ac:picMkLst>
        </pc:picChg>
        <pc:picChg chg="add mod">
          <ac:chgData name="Severin Kranz" userId="94d42ad5811cac59" providerId="LiveId" clId="{23B9C3B7-116B-4BAA-A0FD-96361862CF23}" dt="2019-02-14T17:12:15.906" v="8827" actId="1036"/>
          <ac:picMkLst>
            <pc:docMk/>
            <pc:sldMk cId="94199171" sldId="279"/>
            <ac:picMk id="6" creationId="{C680BC2E-1FF7-4B3C-AE46-724FA8E29B96}"/>
          </ac:picMkLst>
        </pc:picChg>
        <pc:picChg chg="add mod">
          <ac:chgData name="Severin Kranz" userId="94d42ad5811cac59" providerId="LiveId" clId="{23B9C3B7-116B-4BAA-A0FD-96361862CF23}" dt="2019-02-14T17:06:57.017" v="8749" actId="1076"/>
          <ac:picMkLst>
            <pc:docMk/>
            <pc:sldMk cId="94199171" sldId="279"/>
            <ac:picMk id="19" creationId="{5A8F1157-62FF-4337-BC73-F3BF0E4CD6A9}"/>
          </ac:picMkLst>
        </pc:picChg>
        <pc:picChg chg="add del mod modCrop">
          <ac:chgData name="Severin Kranz" userId="94d42ad5811cac59" providerId="LiveId" clId="{23B9C3B7-116B-4BAA-A0FD-96361862CF23}" dt="2019-02-14T17:04:42.124" v="8722"/>
          <ac:picMkLst>
            <pc:docMk/>
            <pc:sldMk cId="94199171" sldId="279"/>
            <ac:picMk id="26" creationId="{A5F3D26B-F3A4-4CF1-A145-1C168BC31CA5}"/>
          </ac:picMkLst>
        </pc:picChg>
        <pc:picChg chg="topLvl">
          <ac:chgData name="Severin Kranz" userId="94d42ad5811cac59" providerId="LiveId" clId="{23B9C3B7-116B-4BAA-A0FD-96361862CF23}" dt="2019-02-14T17:14:56.624" v="8839" actId="478"/>
          <ac:picMkLst>
            <pc:docMk/>
            <pc:sldMk cId="94199171" sldId="279"/>
            <ac:picMk id="28" creationId="{F5B48AD3-CDC9-4D19-AE00-8695E6F1E398}"/>
          </ac:picMkLst>
        </pc:picChg>
        <pc:picChg chg="add mod modCrop">
          <ac:chgData name="Severin Kranz" userId="94d42ad5811cac59" providerId="LiveId" clId="{23B9C3B7-116B-4BAA-A0FD-96361862CF23}" dt="2019-02-14T17:06:42.684" v="8747" actId="1076"/>
          <ac:picMkLst>
            <pc:docMk/>
            <pc:sldMk cId="94199171" sldId="279"/>
            <ac:picMk id="33" creationId="{6A8842AE-1174-4455-8B52-1E12E2CCE22E}"/>
          </ac:picMkLst>
        </pc:picChg>
      </pc:sldChg>
      <pc:sldChg chg="add del">
        <pc:chgData name="Severin Kranz" userId="94d42ad5811cac59" providerId="LiveId" clId="{23B9C3B7-116B-4BAA-A0FD-96361862CF23}" dt="2019-02-14T16:53:39.500" v="8487"/>
        <pc:sldMkLst>
          <pc:docMk/>
          <pc:sldMk cId="766510641" sldId="279"/>
        </pc:sldMkLst>
      </pc:sldChg>
      <pc:sldChg chg="add del">
        <pc:chgData name="Severin Kranz" userId="94d42ad5811cac59" providerId="LiveId" clId="{23B9C3B7-116B-4BAA-A0FD-96361862CF23}" dt="2019-02-14T17:35:12.869" v="9584"/>
        <pc:sldMkLst>
          <pc:docMk/>
          <pc:sldMk cId="3496893957" sldId="280"/>
        </pc:sldMkLst>
      </pc:sldChg>
      <pc:sldChg chg="addSp modSp add">
        <pc:chgData name="Severin Kranz" userId="94d42ad5811cac59" providerId="LiveId" clId="{23B9C3B7-116B-4BAA-A0FD-96361862CF23}" dt="2019-02-14T17:40:22.867" v="9837" actId="20577"/>
        <pc:sldMkLst>
          <pc:docMk/>
          <pc:sldMk cId="3708020457" sldId="280"/>
        </pc:sldMkLst>
        <pc:spChg chg="add mod">
          <ac:chgData name="Severin Kranz" userId="94d42ad5811cac59" providerId="LiveId" clId="{23B9C3B7-116B-4BAA-A0FD-96361862CF23}" dt="2019-02-14T17:40:22.867" v="9837" actId="20577"/>
          <ac:spMkLst>
            <pc:docMk/>
            <pc:sldMk cId="3708020457" sldId="280"/>
            <ac:spMk id="2" creationId="{B6CD307F-9B3C-4C8F-9101-D11C90586AA8}"/>
          </ac:spMkLst>
        </pc:spChg>
      </pc:sldChg>
      <pc:sldChg chg="addSp delSp modSp add">
        <pc:chgData name="Severin Kranz" userId="94d42ad5811cac59" providerId="LiveId" clId="{23B9C3B7-116B-4BAA-A0FD-96361862CF23}" dt="2019-02-14T18:08:09.469" v="10456" actId="478"/>
        <pc:sldMkLst>
          <pc:docMk/>
          <pc:sldMk cId="824286498" sldId="281"/>
        </pc:sldMkLst>
        <pc:spChg chg="add mod">
          <ac:chgData name="Severin Kranz" userId="94d42ad5811cac59" providerId="LiveId" clId="{23B9C3B7-116B-4BAA-A0FD-96361862CF23}" dt="2019-02-14T17:56:50.771" v="10336" actId="14100"/>
          <ac:spMkLst>
            <pc:docMk/>
            <pc:sldMk cId="824286498" sldId="281"/>
            <ac:spMk id="10" creationId="{157E13CD-F51F-4E39-AB68-7A4010FE5BF9}"/>
          </ac:spMkLst>
        </pc:spChg>
        <pc:spChg chg="add del mod">
          <ac:chgData name="Severin Kranz" userId="94d42ad5811cac59" providerId="LiveId" clId="{23B9C3B7-116B-4BAA-A0FD-96361862CF23}" dt="2019-02-14T17:54:41.550" v="10262" actId="478"/>
          <ac:spMkLst>
            <pc:docMk/>
            <pc:sldMk cId="824286498" sldId="281"/>
            <ac:spMk id="11" creationId="{BF032A24-74AD-49BD-8CB7-BB0BED7F8D16}"/>
          </ac:spMkLst>
        </pc:spChg>
        <pc:spChg chg="add del mod">
          <ac:chgData name="Severin Kranz" userId="94d42ad5811cac59" providerId="LiveId" clId="{23B9C3B7-116B-4BAA-A0FD-96361862CF23}" dt="2019-02-14T17:55:01.939" v="10270" actId="478"/>
          <ac:spMkLst>
            <pc:docMk/>
            <pc:sldMk cId="824286498" sldId="281"/>
            <ac:spMk id="12" creationId="{902535BE-4163-4D0D-8C80-3F16638310DF}"/>
          </ac:spMkLst>
        </pc:spChg>
        <pc:spChg chg="add del mod">
          <ac:chgData name="Severin Kranz" userId="94d42ad5811cac59" providerId="LiveId" clId="{23B9C3B7-116B-4BAA-A0FD-96361862CF23}" dt="2019-02-14T17:55:06.017" v="10271" actId="478"/>
          <ac:spMkLst>
            <pc:docMk/>
            <pc:sldMk cId="824286498" sldId="281"/>
            <ac:spMk id="13" creationId="{2333319D-EAD8-468B-BA95-2E12A31A423C}"/>
          </ac:spMkLst>
        </pc:spChg>
        <pc:spChg chg="add del mod">
          <ac:chgData name="Severin Kranz" userId="94d42ad5811cac59" providerId="LiveId" clId="{23B9C3B7-116B-4BAA-A0FD-96361862CF23}" dt="2019-02-14T18:00:06.471" v="10372" actId="478"/>
          <ac:spMkLst>
            <pc:docMk/>
            <pc:sldMk cId="824286498" sldId="281"/>
            <ac:spMk id="14" creationId="{5CF53B09-AE39-42B0-A8DA-24CEC1FEB9F2}"/>
          </ac:spMkLst>
        </pc:spChg>
        <pc:spChg chg="add mod">
          <ac:chgData name="Severin Kranz" userId="94d42ad5811cac59" providerId="LiveId" clId="{23B9C3B7-116B-4BAA-A0FD-96361862CF23}" dt="2019-02-14T17:57:36.593" v="10342" actId="14100"/>
          <ac:spMkLst>
            <pc:docMk/>
            <pc:sldMk cId="824286498" sldId="281"/>
            <ac:spMk id="15" creationId="{3ADC2B97-27F2-4057-BFA8-1C1CBC44B947}"/>
          </ac:spMkLst>
        </pc:spChg>
        <pc:spChg chg="add mod">
          <ac:chgData name="Severin Kranz" userId="94d42ad5811cac59" providerId="LiveId" clId="{23B9C3B7-116B-4BAA-A0FD-96361862CF23}" dt="2019-02-14T17:56:13.593" v="10329" actId="20577"/>
          <ac:spMkLst>
            <pc:docMk/>
            <pc:sldMk cId="824286498" sldId="281"/>
            <ac:spMk id="16" creationId="{676C8434-4181-4660-BB67-43410A6F61E4}"/>
          </ac:spMkLst>
        </pc:spChg>
        <pc:spChg chg="add mod">
          <ac:chgData name="Severin Kranz" userId="94d42ad5811cac59" providerId="LiveId" clId="{23B9C3B7-116B-4BAA-A0FD-96361862CF23}" dt="2019-02-14T18:00:03.179" v="10370" actId="14100"/>
          <ac:spMkLst>
            <pc:docMk/>
            <pc:sldMk cId="824286498" sldId="281"/>
            <ac:spMk id="17" creationId="{6813DE0A-6584-4B04-A2F3-E2FBD1791DF4}"/>
          </ac:spMkLst>
        </pc:spChg>
        <pc:spChg chg="add del mod">
          <ac:chgData name="Severin Kranz" userId="94d42ad5811cac59" providerId="LiveId" clId="{23B9C3B7-116B-4BAA-A0FD-96361862CF23}" dt="2019-02-14T17:58:53.815" v="10357" actId="478"/>
          <ac:spMkLst>
            <pc:docMk/>
            <pc:sldMk cId="824286498" sldId="281"/>
            <ac:spMk id="18" creationId="{0A6FEF3E-2E0D-4BA5-84A4-4AFEDC3AF9E1}"/>
          </ac:spMkLst>
        </pc:spChg>
        <pc:spChg chg="add del mod">
          <ac:chgData name="Severin Kranz" userId="94d42ad5811cac59" providerId="LiveId" clId="{23B9C3B7-116B-4BAA-A0FD-96361862CF23}" dt="2019-02-14T17:58:59.282" v="10358" actId="478"/>
          <ac:spMkLst>
            <pc:docMk/>
            <pc:sldMk cId="824286498" sldId="281"/>
            <ac:spMk id="19" creationId="{7755C44A-1CDB-4E9B-B199-154B878EEB8D}"/>
          </ac:spMkLst>
        </pc:spChg>
        <pc:spChg chg="add mod">
          <ac:chgData name="Severin Kranz" userId="94d42ad5811cac59" providerId="LiveId" clId="{23B9C3B7-116B-4BAA-A0FD-96361862CF23}" dt="2019-02-14T17:59:03.110" v="10360" actId="571"/>
          <ac:spMkLst>
            <pc:docMk/>
            <pc:sldMk cId="824286498" sldId="281"/>
            <ac:spMk id="20" creationId="{09C3A723-6AF0-4223-8658-013EF38A2BC5}"/>
          </ac:spMkLst>
        </pc:spChg>
        <pc:spChg chg="add mod">
          <ac:chgData name="Severin Kranz" userId="94d42ad5811cac59" providerId="LiveId" clId="{23B9C3B7-116B-4BAA-A0FD-96361862CF23}" dt="2019-02-14T17:59:03.110" v="10360" actId="571"/>
          <ac:spMkLst>
            <pc:docMk/>
            <pc:sldMk cId="824286498" sldId="281"/>
            <ac:spMk id="21" creationId="{18CEA65A-0AA6-41F3-B2E5-9E606EC89E82}"/>
          </ac:spMkLst>
        </pc:spChg>
        <pc:spChg chg="add del mod">
          <ac:chgData name="Severin Kranz" userId="94d42ad5811cac59" providerId="LiveId" clId="{23B9C3B7-116B-4BAA-A0FD-96361862CF23}" dt="2019-02-14T18:00:08.500" v="10373" actId="478"/>
          <ac:spMkLst>
            <pc:docMk/>
            <pc:sldMk cId="824286498" sldId="281"/>
            <ac:spMk id="22" creationId="{55D6CCE6-E4B9-49D9-A69C-48C60F6C25CE}"/>
          </ac:spMkLst>
        </pc:spChg>
        <pc:spChg chg="add del mod">
          <ac:chgData name="Severin Kranz" userId="94d42ad5811cac59" providerId="LiveId" clId="{23B9C3B7-116B-4BAA-A0FD-96361862CF23}" dt="2019-02-14T18:00:08.500" v="10373" actId="478"/>
          <ac:spMkLst>
            <pc:docMk/>
            <pc:sldMk cId="824286498" sldId="281"/>
            <ac:spMk id="23" creationId="{B66D7A4A-B806-4E4A-9912-003C181F94C7}"/>
          </ac:spMkLst>
        </pc:spChg>
        <pc:spChg chg="add mod">
          <ac:chgData name="Severin Kranz" userId="94d42ad5811cac59" providerId="LiveId" clId="{23B9C3B7-116B-4BAA-A0FD-96361862CF23}" dt="2019-02-14T18:00:12.737" v="10375" actId="571"/>
          <ac:spMkLst>
            <pc:docMk/>
            <pc:sldMk cId="824286498" sldId="281"/>
            <ac:spMk id="24" creationId="{51BE267B-5328-43EB-B2B0-F37A763D3670}"/>
          </ac:spMkLst>
        </pc:spChg>
        <pc:spChg chg="add mod">
          <ac:chgData name="Severin Kranz" userId="94d42ad5811cac59" providerId="LiveId" clId="{23B9C3B7-116B-4BAA-A0FD-96361862CF23}" dt="2019-02-14T18:00:12.737" v="10375" actId="571"/>
          <ac:spMkLst>
            <pc:docMk/>
            <pc:sldMk cId="824286498" sldId="281"/>
            <ac:spMk id="25" creationId="{ED4FD7C9-4B15-40AF-8902-E74DF264AA30}"/>
          </ac:spMkLst>
        </pc:spChg>
        <pc:spChg chg="add mod">
          <ac:chgData name="Severin Kranz" userId="94d42ad5811cac59" providerId="LiveId" clId="{23B9C3B7-116B-4BAA-A0FD-96361862CF23}" dt="2019-02-14T18:00:16.681" v="10377" actId="571"/>
          <ac:spMkLst>
            <pc:docMk/>
            <pc:sldMk cId="824286498" sldId="281"/>
            <ac:spMk id="26" creationId="{F6C9DAB2-6F35-48D3-AC35-ED4262668D80}"/>
          </ac:spMkLst>
        </pc:spChg>
        <pc:spChg chg="add mod">
          <ac:chgData name="Severin Kranz" userId="94d42ad5811cac59" providerId="LiveId" clId="{23B9C3B7-116B-4BAA-A0FD-96361862CF23}" dt="2019-02-14T18:00:16.681" v="10377" actId="571"/>
          <ac:spMkLst>
            <pc:docMk/>
            <pc:sldMk cId="824286498" sldId="281"/>
            <ac:spMk id="27" creationId="{229B64A6-54A7-4FFE-BA82-FEFBC3518731}"/>
          </ac:spMkLst>
        </pc:spChg>
        <pc:spChg chg="add mod">
          <ac:chgData name="Severin Kranz" userId="94d42ad5811cac59" providerId="LiveId" clId="{23B9C3B7-116B-4BAA-A0FD-96361862CF23}" dt="2019-02-14T18:00:23.566" v="10378" actId="571"/>
          <ac:spMkLst>
            <pc:docMk/>
            <pc:sldMk cId="824286498" sldId="281"/>
            <ac:spMk id="28" creationId="{808A4575-D033-429B-AC84-A2C431D73152}"/>
          </ac:spMkLst>
        </pc:spChg>
        <pc:spChg chg="add mod">
          <ac:chgData name="Severin Kranz" userId="94d42ad5811cac59" providerId="LiveId" clId="{23B9C3B7-116B-4BAA-A0FD-96361862CF23}" dt="2019-02-14T18:00:26.686" v="10379" actId="571"/>
          <ac:spMkLst>
            <pc:docMk/>
            <pc:sldMk cId="824286498" sldId="281"/>
            <ac:spMk id="29" creationId="{CF55C0A4-6891-4B68-B0C1-A26CA89C2211}"/>
          </ac:spMkLst>
        </pc:spChg>
        <pc:spChg chg="del">
          <ac:chgData name="Severin Kranz" userId="94d42ad5811cac59" providerId="LiveId" clId="{23B9C3B7-116B-4BAA-A0FD-96361862CF23}" dt="2019-02-14T18:02:58.906" v="10394" actId="478"/>
          <ac:spMkLst>
            <pc:docMk/>
            <pc:sldMk cId="824286498" sldId="281"/>
            <ac:spMk id="32" creationId="{B5418108-5736-4FA3-8AF6-6D31CBA5D061}"/>
          </ac:spMkLst>
        </pc:spChg>
        <pc:spChg chg="del topLvl">
          <ac:chgData name="Severin Kranz" userId="94d42ad5811cac59" providerId="LiveId" clId="{23B9C3B7-116B-4BAA-A0FD-96361862CF23}" dt="2019-02-14T18:02:54.984" v="10393" actId="478"/>
          <ac:spMkLst>
            <pc:docMk/>
            <pc:sldMk cId="824286498" sldId="281"/>
            <ac:spMk id="38" creationId="{CF8AD8E8-3ACC-4F23-8693-E1B545A8232D}"/>
          </ac:spMkLst>
        </pc:spChg>
        <pc:spChg chg="add mod ord">
          <ac:chgData name="Severin Kranz" userId="94d42ad5811cac59" providerId="LiveId" clId="{23B9C3B7-116B-4BAA-A0FD-96361862CF23}" dt="2019-02-14T18:07:23.516" v="10418" actId="14100"/>
          <ac:spMkLst>
            <pc:docMk/>
            <pc:sldMk cId="824286498" sldId="281"/>
            <ac:spMk id="39" creationId="{21EF42DF-B4E3-4F74-821A-DA1AAD4AE834}"/>
          </ac:spMkLst>
        </pc:spChg>
        <pc:spChg chg="add mod ord">
          <ac:chgData name="Severin Kranz" userId="94d42ad5811cac59" providerId="LiveId" clId="{23B9C3B7-116B-4BAA-A0FD-96361862CF23}" dt="2019-02-14T18:07:39.672" v="10429" actId="1037"/>
          <ac:spMkLst>
            <pc:docMk/>
            <pc:sldMk cId="824286498" sldId="281"/>
            <ac:spMk id="40" creationId="{8702F7FE-69F2-4627-99C7-26253E59EC75}"/>
          </ac:spMkLst>
        </pc:spChg>
        <pc:spChg chg="add mod">
          <ac:chgData name="Severin Kranz" userId="94d42ad5811cac59" providerId="LiveId" clId="{23B9C3B7-116B-4BAA-A0FD-96361862CF23}" dt="2019-02-14T18:07:44.298" v="10431" actId="571"/>
          <ac:spMkLst>
            <pc:docMk/>
            <pc:sldMk cId="824286498" sldId="281"/>
            <ac:spMk id="41" creationId="{A13440B0-6058-4B7D-9668-643AE57A1A7D}"/>
          </ac:spMkLst>
        </pc:spChg>
        <pc:spChg chg="add mod">
          <ac:chgData name="Severin Kranz" userId="94d42ad5811cac59" providerId="LiveId" clId="{23B9C3B7-116B-4BAA-A0FD-96361862CF23}" dt="2019-02-14T18:07:44.298" v="10431" actId="571"/>
          <ac:spMkLst>
            <pc:docMk/>
            <pc:sldMk cId="824286498" sldId="281"/>
            <ac:spMk id="42" creationId="{6EFE1653-50E9-4FA9-AE25-442C5001D328}"/>
          </ac:spMkLst>
        </pc:spChg>
        <pc:spChg chg="add mod ord">
          <ac:chgData name="Severin Kranz" userId="94d42ad5811cac59" providerId="LiveId" clId="{23B9C3B7-116B-4BAA-A0FD-96361862CF23}" dt="2019-02-14T18:08:01.456" v="10436" actId="167"/>
          <ac:spMkLst>
            <pc:docMk/>
            <pc:sldMk cId="824286498" sldId="281"/>
            <ac:spMk id="43" creationId="{850F4403-C37A-4F72-BDB0-15D3ACBD5458}"/>
          </ac:spMkLst>
        </pc:spChg>
        <pc:spChg chg="mod">
          <ac:chgData name="Severin Kranz" userId="94d42ad5811cac59" providerId="LiveId" clId="{23B9C3B7-116B-4BAA-A0FD-96361862CF23}" dt="2019-02-14T17:55:55.031" v="10308" actId="14100"/>
          <ac:spMkLst>
            <pc:docMk/>
            <pc:sldMk cId="824286498" sldId="281"/>
            <ac:spMk id="78" creationId="{6A91679A-557C-4467-819F-E313F5108BEA}"/>
          </ac:spMkLst>
        </pc:spChg>
        <pc:spChg chg="mod">
          <ac:chgData name="Severin Kranz" userId="94d42ad5811cac59" providerId="LiveId" clId="{23B9C3B7-116B-4BAA-A0FD-96361862CF23}" dt="2019-02-14T17:56:06.937" v="10322" actId="14100"/>
          <ac:spMkLst>
            <pc:docMk/>
            <pc:sldMk cId="824286498" sldId="281"/>
            <ac:spMk id="91" creationId="{540E4281-ADE5-482B-A5C8-1D5C1FB071F5}"/>
          </ac:spMkLst>
        </pc:spChg>
        <pc:spChg chg="mod">
          <ac:chgData name="Severin Kranz" userId="94d42ad5811cac59" providerId="LiveId" clId="{23B9C3B7-116B-4BAA-A0FD-96361862CF23}" dt="2019-02-14T18:00:46.219" v="10385" actId="20577"/>
          <ac:spMkLst>
            <pc:docMk/>
            <pc:sldMk cId="824286498" sldId="281"/>
            <ac:spMk id="94" creationId="{992AD3F7-D611-4822-BA95-35875E736580}"/>
          </ac:spMkLst>
        </pc:spChg>
        <pc:spChg chg="mod">
          <ac:chgData name="Severin Kranz" userId="94d42ad5811cac59" providerId="LiveId" clId="{23B9C3B7-116B-4BAA-A0FD-96361862CF23}" dt="2019-02-14T17:41:17.109" v="9866" actId="20577"/>
          <ac:spMkLst>
            <pc:docMk/>
            <pc:sldMk cId="824286498" sldId="281"/>
            <ac:spMk id="95" creationId="{9314623D-31E2-409F-BD6F-0B3E247588BD}"/>
          </ac:spMkLst>
        </pc:spChg>
        <pc:grpChg chg="add del mod">
          <ac:chgData name="Severin Kranz" userId="94d42ad5811cac59" providerId="LiveId" clId="{23B9C3B7-116B-4BAA-A0FD-96361862CF23}" dt="2019-02-14T18:08:09.469" v="10456" actId="478"/>
          <ac:grpSpMkLst>
            <pc:docMk/>
            <pc:sldMk cId="824286498" sldId="281"/>
            <ac:grpSpMk id="31" creationId="{566C5D53-0FA7-4091-AE65-71F31798CABF}"/>
          </ac:grpSpMkLst>
        </pc:grpChg>
        <pc:grpChg chg="add del mod">
          <ac:chgData name="Severin Kranz" userId="94d42ad5811cac59" providerId="LiveId" clId="{23B9C3B7-116B-4BAA-A0FD-96361862CF23}" dt="2019-02-14T18:02:54.984" v="10393" actId="478"/>
          <ac:grpSpMkLst>
            <pc:docMk/>
            <pc:sldMk cId="824286498" sldId="281"/>
            <ac:grpSpMk id="35" creationId="{F222AC55-234F-4958-90CC-244EF0F7E6AB}"/>
          </ac:grpSpMkLst>
        </pc:grpChg>
        <pc:picChg chg="add mod">
          <ac:chgData name="Severin Kranz" userId="94d42ad5811cac59" providerId="LiveId" clId="{23B9C3B7-116B-4BAA-A0FD-96361862CF23}" dt="2019-02-14T18:03:59.203" v="10397" actId="1076"/>
          <ac:picMkLst>
            <pc:docMk/>
            <pc:sldMk cId="824286498" sldId="281"/>
            <ac:picMk id="30" creationId="{D224D331-0C54-4E60-836A-DC98F2770D90}"/>
          </ac:picMkLst>
        </pc:picChg>
        <pc:picChg chg="del topLvl">
          <ac:chgData name="Severin Kranz" userId="94d42ad5811cac59" providerId="LiveId" clId="{23B9C3B7-116B-4BAA-A0FD-96361862CF23}" dt="2019-02-14T18:08:09.469" v="10456" actId="478"/>
          <ac:picMkLst>
            <pc:docMk/>
            <pc:sldMk cId="824286498" sldId="281"/>
            <ac:picMk id="33" creationId="{66918FCE-99B0-4666-BBA9-619D08293F83}"/>
          </ac:picMkLst>
        </pc:picChg>
        <pc:picChg chg="topLvl">
          <ac:chgData name="Severin Kranz" userId="94d42ad5811cac59" providerId="LiveId" clId="{23B9C3B7-116B-4BAA-A0FD-96361862CF23}" dt="2019-02-14T18:08:09.469" v="10456" actId="478"/>
          <ac:picMkLst>
            <pc:docMk/>
            <pc:sldMk cId="824286498" sldId="281"/>
            <ac:picMk id="34" creationId="{807FBE91-0A9C-46EB-B36D-BAA2A2BF893F}"/>
          </ac:picMkLst>
        </pc:picChg>
        <pc:picChg chg="mod topLvl">
          <ac:chgData name="Severin Kranz" userId="94d42ad5811cac59" providerId="LiveId" clId="{23B9C3B7-116B-4BAA-A0FD-96361862CF23}" dt="2019-02-14T18:03:52.581" v="10396" actId="1076"/>
          <ac:picMkLst>
            <pc:docMk/>
            <pc:sldMk cId="824286498" sldId="281"/>
            <ac:picMk id="36" creationId="{0DA095BB-8E82-45FF-99F6-B3CEFA2E6389}"/>
          </ac:picMkLst>
        </pc:picChg>
        <pc:picChg chg="del">
          <ac:chgData name="Severin Kranz" userId="94d42ad5811cac59" providerId="LiveId" clId="{23B9C3B7-116B-4BAA-A0FD-96361862CF23}" dt="2019-02-14T18:02:48.001" v="10392" actId="478"/>
          <ac:picMkLst>
            <pc:docMk/>
            <pc:sldMk cId="824286498" sldId="281"/>
            <ac:picMk id="37" creationId="{0DEE87AF-630C-478C-9A2B-0B7D944E5B01}"/>
          </ac:picMkLst>
        </pc:picChg>
        <pc:picChg chg="del">
          <ac:chgData name="Severin Kranz" userId="94d42ad5811cac59" providerId="LiveId" clId="{23B9C3B7-116B-4BAA-A0FD-96361862CF23}" dt="2019-02-14T17:40:55.218" v="9840" actId="478"/>
          <ac:picMkLst>
            <pc:docMk/>
            <pc:sldMk cId="824286498" sldId="281"/>
            <ac:picMk id="76" creationId="{5EBFAB69-744D-41A9-AC66-0921C5EFCA1F}"/>
          </ac:picMkLst>
        </pc:picChg>
        <pc:picChg chg="del">
          <ac:chgData name="Severin Kranz" userId="94d42ad5811cac59" providerId="LiveId" clId="{23B9C3B7-116B-4BAA-A0FD-96361862CF23}" dt="2019-02-14T17:40:56.797" v="9841" actId="478"/>
          <ac:picMkLst>
            <pc:docMk/>
            <pc:sldMk cId="824286498" sldId="281"/>
            <ac:picMk id="77" creationId="{284187AB-9489-4465-8605-DC27E665C630}"/>
          </ac:picMkLst>
        </pc:picChg>
      </pc:sldChg>
      <pc:sldChg chg="addSp modSp add">
        <pc:chgData name="Severin Kranz" userId="94d42ad5811cac59" providerId="LiveId" clId="{23B9C3B7-116B-4BAA-A0FD-96361862CF23}" dt="2019-02-14T18:07:06.922" v="10414" actId="14100"/>
        <pc:sldMkLst>
          <pc:docMk/>
          <pc:sldMk cId="2622473922" sldId="282"/>
        </pc:sldMkLst>
        <pc:spChg chg="add mod">
          <ac:chgData name="Severin Kranz" userId="94d42ad5811cac59" providerId="LiveId" clId="{23B9C3B7-116B-4BAA-A0FD-96361862CF23}" dt="2019-02-14T18:06:28.804" v="10409" actId="1076"/>
          <ac:spMkLst>
            <pc:docMk/>
            <pc:sldMk cId="2622473922" sldId="282"/>
            <ac:spMk id="9" creationId="{F90D1433-15F3-4692-8DC6-F112878B1087}"/>
          </ac:spMkLst>
        </pc:spChg>
        <pc:spChg chg="mod">
          <ac:chgData name="Severin Kranz" userId="94d42ad5811cac59" providerId="LiveId" clId="{23B9C3B7-116B-4BAA-A0FD-96361862CF23}" dt="2019-02-14T18:06:24.812" v="10407" actId="1076"/>
          <ac:spMkLst>
            <pc:docMk/>
            <pc:sldMk cId="2622473922" sldId="282"/>
            <ac:spMk id="10" creationId="{157E13CD-F51F-4E39-AB68-7A4010FE5BF9}"/>
          </ac:spMkLst>
        </pc:spChg>
        <pc:spChg chg="add mod">
          <ac:chgData name="Severin Kranz" userId="94d42ad5811cac59" providerId="LiveId" clId="{23B9C3B7-116B-4BAA-A0FD-96361862CF23}" dt="2019-02-14T18:06:48.841" v="10413" actId="14100"/>
          <ac:spMkLst>
            <pc:docMk/>
            <pc:sldMk cId="2622473922" sldId="282"/>
            <ac:spMk id="11" creationId="{2558A777-989B-4851-ABDC-5E7EC64E1D31}"/>
          </ac:spMkLst>
        </pc:spChg>
        <pc:spChg chg="add mod">
          <ac:chgData name="Severin Kranz" userId="94d42ad5811cac59" providerId="LiveId" clId="{23B9C3B7-116B-4BAA-A0FD-96361862CF23}" dt="2019-02-14T18:07:06.922" v="10414" actId="14100"/>
          <ac:spMkLst>
            <pc:docMk/>
            <pc:sldMk cId="2622473922" sldId="282"/>
            <ac:spMk id="12" creationId="{67CE98F5-7BE5-4D7C-A690-4FD1E8A72A07}"/>
          </ac:spMkLst>
        </pc:spChg>
        <pc:spChg chg="mod">
          <ac:chgData name="Severin Kranz" userId="94d42ad5811cac59" providerId="LiveId" clId="{23B9C3B7-116B-4BAA-A0FD-96361862CF23}" dt="2019-02-14T17:53:09.440" v="10167" actId="20577"/>
          <ac:spMkLst>
            <pc:docMk/>
            <pc:sldMk cId="2622473922" sldId="282"/>
            <ac:spMk id="78" creationId="{6A91679A-557C-4467-819F-E313F5108BEA}"/>
          </ac:spMkLst>
        </pc:spChg>
        <pc:spChg chg="mod">
          <ac:chgData name="Severin Kranz" userId="94d42ad5811cac59" providerId="LiveId" clId="{23B9C3B7-116B-4BAA-A0FD-96361862CF23}" dt="2019-02-14T17:53:17.632" v="10198" actId="20577"/>
          <ac:spMkLst>
            <pc:docMk/>
            <pc:sldMk cId="2622473922" sldId="282"/>
            <ac:spMk id="91" creationId="{540E4281-ADE5-482B-A5C8-1D5C1FB071F5}"/>
          </ac:spMkLst>
        </pc:spChg>
        <pc:spChg chg="mod">
          <ac:chgData name="Severin Kranz" userId="94d42ad5811cac59" providerId="LiveId" clId="{23B9C3B7-116B-4BAA-A0FD-96361862CF23}" dt="2019-02-14T17:52:53.921" v="10140" actId="20577"/>
          <ac:spMkLst>
            <pc:docMk/>
            <pc:sldMk cId="2622473922" sldId="282"/>
            <ac:spMk id="94" creationId="{992AD3F7-D611-4822-BA95-35875E736580}"/>
          </ac:spMkLst>
        </pc:spChg>
        <pc:spChg chg="mod">
          <ac:chgData name="Severin Kranz" userId="94d42ad5811cac59" providerId="LiveId" clId="{23B9C3B7-116B-4BAA-A0FD-96361862CF23}" dt="2019-02-14T17:42:01.156" v="9877" actId="20577"/>
          <ac:spMkLst>
            <pc:docMk/>
            <pc:sldMk cId="2622473922" sldId="282"/>
            <ac:spMk id="95" creationId="{9314623D-31E2-409F-BD6F-0B3E247588BD}"/>
          </ac:spMkLst>
        </pc:spChg>
      </pc:sldChg>
      <pc:sldChg chg="addSp delSp modSp add">
        <pc:chgData name="Severin Kranz" userId="94d42ad5811cac59" providerId="LiveId" clId="{23B9C3B7-116B-4BAA-A0FD-96361862CF23}" dt="2019-02-14T17:52:36.031" v="10119" actId="1076"/>
        <pc:sldMkLst>
          <pc:docMk/>
          <pc:sldMk cId="3607977030" sldId="283"/>
        </pc:sldMkLst>
        <pc:spChg chg="del">
          <ac:chgData name="Severin Kranz" userId="94d42ad5811cac59" providerId="LiveId" clId="{23B9C3B7-116B-4BAA-A0FD-96361862CF23}" dt="2019-02-14T17:50:33.907" v="9894" actId="478"/>
          <ac:spMkLst>
            <pc:docMk/>
            <pc:sldMk cId="3607977030" sldId="283"/>
            <ac:spMk id="10" creationId="{157E13CD-F51F-4E39-AB68-7A4010FE5BF9}"/>
          </ac:spMkLst>
        </pc:spChg>
        <pc:spChg chg="add del mod">
          <ac:chgData name="Severin Kranz" userId="94d42ad5811cac59" providerId="LiveId" clId="{23B9C3B7-116B-4BAA-A0FD-96361862CF23}" dt="2019-02-14T17:52:36.031" v="10119" actId="1076"/>
          <ac:spMkLst>
            <pc:docMk/>
            <pc:sldMk cId="3607977030" sldId="283"/>
            <ac:spMk id="78" creationId="{6A91679A-557C-4467-819F-E313F5108BEA}"/>
          </ac:spMkLst>
        </pc:spChg>
        <pc:spChg chg="del">
          <ac:chgData name="Severin Kranz" userId="94d42ad5811cac59" providerId="LiveId" clId="{23B9C3B7-116B-4BAA-A0FD-96361862CF23}" dt="2019-02-14T17:42:54.093" v="9893" actId="478"/>
          <ac:spMkLst>
            <pc:docMk/>
            <pc:sldMk cId="3607977030" sldId="283"/>
            <ac:spMk id="91" creationId="{540E4281-ADE5-482B-A5C8-1D5C1FB071F5}"/>
          </ac:spMkLst>
        </pc:spChg>
        <pc:spChg chg="mod">
          <ac:chgData name="Severin Kranz" userId="94d42ad5811cac59" providerId="LiveId" clId="{23B9C3B7-116B-4BAA-A0FD-96361862CF23}" dt="2019-02-14T17:51:51.018" v="10087" actId="20577"/>
          <ac:spMkLst>
            <pc:docMk/>
            <pc:sldMk cId="3607977030" sldId="283"/>
            <ac:spMk id="94" creationId="{992AD3F7-D611-4822-BA95-35875E736580}"/>
          </ac:spMkLst>
        </pc:spChg>
        <pc:spChg chg="mod">
          <ac:chgData name="Severin Kranz" userId="94d42ad5811cac59" providerId="LiveId" clId="{23B9C3B7-116B-4BAA-A0FD-96361862CF23}" dt="2019-02-14T17:42:30.682" v="9891" actId="20577"/>
          <ac:spMkLst>
            <pc:docMk/>
            <pc:sldMk cId="3607977030" sldId="283"/>
            <ac:spMk id="95" creationId="{9314623D-31E2-409F-BD6F-0B3E247588BD}"/>
          </ac:spMkLst>
        </pc:spChg>
        <pc:picChg chg="add">
          <ac:chgData name="Severin Kranz" userId="94d42ad5811cac59" providerId="LiveId" clId="{23B9C3B7-116B-4BAA-A0FD-96361862CF23}" dt="2019-02-14T17:42:47.792" v="9892"/>
          <ac:picMkLst>
            <pc:docMk/>
            <pc:sldMk cId="3607977030" sldId="283"/>
            <ac:picMk id="9" creationId="{6C81A969-8722-4C4A-82A1-9F5DC8D472B7}"/>
          </ac:picMkLst>
        </pc:picChg>
        <pc:picChg chg="add">
          <ac:chgData name="Severin Kranz" userId="94d42ad5811cac59" providerId="LiveId" clId="{23B9C3B7-116B-4BAA-A0FD-96361862CF23}" dt="2019-02-14T17:42:47.792" v="9892"/>
          <ac:picMkLst>
            <pc:docMk/>
            <pc:sldMk cId="3607977030" sldId="283"/>
            <ac:picMk id="11" creationId="{C78CFC0F-1CAC-4BAA-B78F-01EAACC31E74}"/>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35.svg"/><Relationship Id="rId12" Type="http://schemas.openxmlformats.org/officeDocument/2006/relationships/image" Target="../media/image39.svg"/><Relationship Id="rId2" Type="http://schemas.openxmlformats.org/officeDocument/2006/relationships/image" Target="../media/image5.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svg"/><Relationship Id="rId15" Type="http://schemas.openxmlformats.org/officeDocument/2006/relationships/image" Target="../media/image40.png"/><Relationship Id="rId10" Type="http://schemas.openxmlformats.org/officeDocument/2006/relationships/image" Target="../media/image37.sv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29.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2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2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42.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microsoft.com/office/2007/relationships/hdphoto" Target="../media/hdphoto2.wdp"/><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42.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2.png"/><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microsoft.com/office/2007/relationships/hdphoto" Target="../media/hdphoto2.wdp"/><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hdphoto" Target="../media/hdphoto2.wdp"/><Relationship Id="rId18" Type="http://schemas.openxmlformats.org/officeDocument/2006/relationships/image" Target="../media/image73.png"/><Relationship Id="rId3" Type="http://schemas.openxmlformats.org/officeDocument/2006/relationships/image" Target="../media/image69.svg"/><Relationship Id="rId7" Type="http://schemas.microsoft.com/office/2007/relationships/hdphoto" Target="../media/hdphoto1.wdp"/><Relationship Id="rId12" Type="http://schemas.openxmlformats.org/officeDocument/2006/relationships/image" Target="../media/image53.png"/><Relationship Id="rId17" Type="http://schemas.openxmlformats.org/officeDocument/2006/relationships/image" Target="../media/image55.svg"/><Relationship Id="rId2" Type="http://schemas.openxmlformats.org/officeDocument/2006/relationships/image" Target="../media/image68.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6.PNG"/><Relationship Id="rId5" Type="http://schemas.openxmlformats.org/officeDocument/2006/relationships/image" Target="../media/image3.png"/><Relationship Id="rId15" Type="http://schemas.openxmlformats.org/officeDocument/2006/relationships/image" Target="../media/image72.svg"/><Relationship Id="rId10" Type="http://schemas.openxmlformats.org/officeDocument/2006/relationships/image" Target="../media/image66.png"/><Relationship Id="rId19" Type="http://schemas.openxmlformats.org/officeDocument/2006/relationships/image" Target="../media/image74.svg"/><Relationship Id="rId4" Type="http://schemas.openxmlformats.org/officeDocument/2006/relationships/image" Target="../media/image70.png"/><Relationship Id="rId9" Type="http://schemas.openxmlformats.org/officeDocument/2006/relationships/image" Target="../media/image67.jpeg"/><Relationship Id="rId1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sv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sv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9.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47939" y="368657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19939"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1915"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270" y="2997655"/>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7917930" y="609883"/>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542419" y="5244573"/>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099210" y="5162792"/>
            <a:ext cx="1851944" cy="1306697"/>
            <a:chOff x="5933728" y="3226283"/>
            <a:chExt cx="2333812" cy="1646695"/>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5933728" y="4213618"/>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418222" y="1951158"/>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cxnSp>
        <p:nvCxnSpPr>
          <p:cNvPr id="103" name="Connettore 2 30">
            <a:extLst>
              <a:ext uri="{FF2B5EF4-FFF2-40B4-BE49-F238E27FC236}">
                <a16:creationId xmlns:a16="http://schemas.microsoft.com/office/drawing/2014/main" id="{DFDFA1C3-6631-4E74-B514-F09C9BF030FA}"/>
              </a:ext>
            </a:extLst>
          </p:cNvPr>
          <p:cNvCxnSpPr>
            <a:cxnSpLocks/>
          </p:cNvCxnSpPr>
          <p:nvPr/>
        </p:nvCxnSpPr>
        <p:spPr>
          <a:xfrm flipH="1">
            <a:off x="887197" y="4335944"/>
            <a:ext cx="7179" cy="7934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48">
            <a:extLst>
              <a:ext uri="{FF2B5EF4-FFF2-40B4-BE49-F238E27FC236}">
                <a16:creationId xmlns:a16="http://schemas.microsoft.com/office/drawing/2014/main" id="{01652D75-F022-4DC1-9BE0-48EFA81B7DE3}"/>
              </a:ext>
            </a:extLst>
          </p:cNvPr>
          <p:cNvSpPr txBox="1"/>
          <p:nvPr/>
        </p:nvSpPr>
        <p:spPr>
          <a:xfrm rot="16200000">
            <a:off x="343025" y="4701031"/>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7280504" y="4432196"/>
            <a:ext cx="2552137" cy="332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197299" y="371805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40845" y="2137568"/>
            <a:ext cx="1710309" cy="1324116"/>
            <a:chOff x="6669944" y="2030417"/>
            <a:chExt cx="1710309" cy="1324116"/>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58" y="2030417"/>
              <a:ext cx="839729" cy="839729"/>
              <a:chOff x="8901578" y="2087894"/>
              <a:chExt cx="1337185"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16464"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474439" y="324672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401194" y="3449219"/>
            <a:ext cx="273462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60026" y="2512106"/>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flipH="1">
            <a:off x="3595527" y="992537"/>
            <a:ext cx="360621" cy="9916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3982808" y="597713"/>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72" name="Verbinder: gewinkelt 171">
            <a:extLst>
              <a:ext uri="{FF2B5EF4-FFF2-40B4-BE49-F238E27FC236}">
                <a16:creationId xmlns:a16="http://schemas.microsoft.com/office/drawing/2014/main" id="{C19DD0B3-58D5-4A6C-8807-50084928B5A7}"/>
              </a:ext>
            </a:extLst>
          </p:cNvPr>
          <p:cNvCxnSpPr>
            <a:cxnSpLocks/>
            <a:stCxn id="85" idx="2"/>
            <a:endCxn id="130" idx="0"/>
          </p:cNvCxnSpPr>
          <p:nvPr/>
        </p:nvCxnSpPr>
        <p:spPr>
          <a:xfrm rot="5400000" flipH="1" flipV="1">
            <a:off x="4428940" y="1204512"/>
            <a:ext cx="729428" cy="2595540"/>
          </a:xfrm>
          <a:prstGeom prst="bentConnector5">
            <a:avLst>
              <a:gd name="adj1" fmla="val -31340"/>
              <a:gd name="adj2" fmla="val 62672"/>
              <a:gd name="adj3" fmla="val 1313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flipV="1">
            <a:off x="4429099" y="885296"/>
            <a:ext cx="1160299" cy="112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ttore 2 30">
            <a:extLst>
              <a:ext uri="{FF2B5EF4-FFF2-40B4-BE49-F238E27FC236}">
                <a16:creationId xmlns:a16="http://schemas.microsoft.com/office/drawing/2014/main" id="{F0063876-6B42-43E3-887E-54CA2A7A2706}"/>
              </a:ext>
            </a:extLst>
          </p:cNvPr>
          <p:cNvCxnSpPr>
            <a:cxnSpLocks/>
          </p:cNvCxnSpPr>
          <p:nvPr/>
        </p:nvCxnSpPr>
        <p:spPr>
          <a:xfrm flipV="1">
            <a:off x="6695682" y="1032767"/>
            <a:ext cx="1160299" cy="112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ttore 2 30">
            <a:extLst>
              <a:ext uri="{FF2B5EF4-FFF2-40B4-BE49-F238E27FC236}">
                <a16:creationId xmlns:a16="http://schemas.microsoft.com/office/drawing/2014/main" id="{6A3012E8-AECB-4C8B-B18E-7650ED3AE145}"/>
              </a:ext>
            </a:extLst>
          </p:cNvPr>
          <p:cNvCxnSpPr>
            <a:cxnSpLocks/>
          </p:cNvCxnSpPr>
          <p:nvPr/>
        </p:nvCxnSpPr>
        <p:spPr>
          <a:xfrm flipV="1">
            <a:off x="7472855" y="1582736"/>
            <a:ext cx="662152" cy="4321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6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pic>
        <p:nvPicPr>
          <p:cNvPr id="77" name="Grafik 76">
            <a:extLst>
              <a:ext uri="{FF2B5EF4-FFF2-40B4-BE49-F238E27FC236}">
                <a16:creationId xmlns:a16="http://schemas.microsoft.com/office/drawing/2014/main" id="{284187AB-9489-4465-8605-DC27E665C630}"/>
              </a:ext>
            </a:extLst>
          </p:cNvPr>
          <p:cNvPicPr>
            <a:picLocks noChangeAspect="1"/>
          </p:cNvPicPr>
          <p:nvPr/>
        </p:nvPicPr>
        <p:blipFill>
          <a:blip r:embed="rId3"/>
          <a:stretch>
            <a:fillRect/>
          </a:stretch>
        </p:blipFill>
        <p:spPr>
          <a:xfrm>
            <a:off x="7131421" y="2555045"/>
            <a:ext cx="4315689" cy="4133138"/>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0959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914963"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509939"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63216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t>
            </a:r>
            <a:r>
              <a:rPr lang="en-US" sz="1400" dirty="0" err="1">
                <a:latin typeface="Segoe UI Light" panose="020B0502040204020203" pitchFamily="34" charset="0"/>
                <a:cs typeface="Segoe UI Light" panose="020B0502040204020203" pitchFamily="34" charset="0"/>
              </a:rPr>
              <a:t>achievedDoners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Doners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91877" y="2004754"/>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531" y="2090056"/>
            <a:ext cx="443025" cy="443025"/>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43" y="1988711"/>
            <a:ext cx="516876" cy="516876"/>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a:t>
            </a:r>
            <a:r>
              <a:rPr lang="de-LI" sz="2000" b="1" dirty="0" err="1">
                <a:solidFill>
                  <a:srgbClr val="FF3434"/>
                </a:solidFill>
                <a:latin typeface="Segoe UI" panose="020B0502040204020203" pitchFamily="34" charset="0"/>
                <a:cs typeface="Segoe UI" panose="020B0502040204020203" pitchFamily="34" charset="0"/>
              </a:rPr>
              <a:t>outcomes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Open </a:t>
            </a:r>
            <a:r>
              <a:rPr lang="de-LI" sz="2000" b="1" dirty="0" err="1">
                <a:solidFill>
                  <a:srgbClr val="FF3434"/>
                </a:solidFill>
                <a:latin typeface="Segoe UI" panose="020B0502040204020203" pitchFamily="34" charset="0"/>
                <a:cs typeface="Segoe UI" panose="020B0502040204020203" pitchFamily="34" charset="0"/>
              </a:rPr>
              <a:t>questions</a:t>
            </a:r>
            <a:r>
              <a:rPr lang="de-LI" sz="2000" b="1" dirty="0">
                <a:solidFill>
                  <a:srgbClr val="FF3434"/>
                </a:solidFill>
                <a:latin typeface="Segoe UI" panose="020B0502040204020203" pitchFamily="34" charset="0"/>
                <a:cs typeface="Segoe UI" panose="020B0502040204020203" pitchFamily="34" charset="0"/>
              </a:rPr>
              <a:t> and </a:t>
            </a:r>
            <a:r>
              <a:rPr lang="de-LI" sz="2000" b="1" dirty="0" err="1">
                <a:solidFill>
                  <a:srgbClr val="FF3434"/>
                </a:solidFill>
                <a:latin typeface="Segoe UI" panose="020B0502040204020203" pitchFamily="34" charset="0"/>
                <a:cs typeface="Segoe UI" panose="020B0502040204020203" pitchFamily="34" charset="0"/>
              </a:rPr>
              <a:t>ideas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General description</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22684" y="2573497"/>
            <a:ext cx="5673167" cy="2563518"/>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249912" y="2573496"/>
            <a:ext cx="5673167" cy="256351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1" name="CasellaDiTesto 5">
            <a:extLst>
              <a:ext uri="{FF2B5EF4-FFF2-40B4-BE49-F238E27FC236}">
                <a16:creationId xmlns:a16="http://schemas.microsoft.com/office/drawing/2014/main" id="{2558A777-989B-4851-ABDC-5E7EC64E1D31}"/>
              </a:ext>
            </a:extLst>
          </p:cNvPr>
          <p:cNvSpPr txBox="1"/>
          <p:nvPr/>
        </p:nvSpPr>
        <p:spPr>
          <a:xfrm>
            <a:off x="300389" y="5137014"/>
            <a:ext cx="5695461"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12" name="CasellaDiTesto 5">
            <a:extLst>
              <a:ext uri="{FF2B5EF4-FFF2-40B4-BE49-F238E27FC236}">
                <a16:creationId xmlns:a16="http://schemas.microsoft.com/office/drawing/2014/main" id="{67CE98F5-7BE5-4D7C-A690-4FD1E8A72A07}"/>
              </a:ext>
            </a:extLst>
          </p:cNvPr>
          <p:cNvSpPr txBox="1"/>
          <p:nvPr/>
        </p:nvSpPr>
        <p:spPr>
          <a:xfrm>
            <a:off x="6189316" y="5137014"/>
            <a:ext cx="5673167"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Tree>
    <p:extLst>
      <p:ext uri="{BB962C8B-B14F-4D97-AF65-F5344CB8AC3E}">
        <p14:creationId xmlns:p14="http://schemas.microsoft.com/office/powerpoint/2010/main" val="262247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3434"/>
                </a:solidFill>
                <a:latin typeface="Segoe UI" panose="020B0502040204020203" pitchFamily="34" charset="0"/>
                <a:cs typeface="Segoe UI" panose="020B0502040204020203" pitchFamily="34" charset="0"/>
              </a:rPr>
              <a:t>Insert </a:t>
            </a:r>
            <a:r>
              <a:rPr lang="de-LI" sz="2000" b="1" dirty="0" err="1">
                <a:solidFill>
                  <a:srgbClr val="FF3434"/>
                </a:solidFill>
                <a:latin typeface="Segoe UI" panose="020B0502040204020203" pitchFamily="34" charset="0"/>
                <a:cs typeface="Segoe UI" panose="020B0502040204020203" pitchFamily="34" charset="0"/>
              </a:rPr>
              <a:t>Youtoube</a:t>
            </a:r>
            <a:r>
              <a:rPr lang="de-LI" sz="2000" b="1" dirty="0">
                <a:solidFill>
                  <a:srgbClr val="FF3434"/>
                </a:solidFill>
                <a:latin typeface="Segoe UI" panose="020B0502040204020203" pitchFamily="34" charset="0"/>
                <a:cs typeface="Segoe UI" panose="020B0502040204020203" pitchFamily="34" charset="0"/>
              </a:rPr>
              <a:t> Link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might look like.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spTree>
    <p:extLst>
      <p:ext uri="{BB962C8B-B14F-4D97-AF65-F5344CB8AC3E}">
        <p14:creationId xmlns:p14="http://schemas.microsoft.com/office/powerpoint/2010/main" val="360797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5">
            <a:extLst>
              <a:ext uri="{FF2B5EF4-FFF2-40B4-BE49-F238E27FC236}">
                <a16:creationId xmlns:a16="http://schemas.microsoft.com/office/drawing/2014/main" id="{B6CD307F-9B3C-4C8F-9101-D11C90586AA8}"/>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Byson is a business ecosystem to protect the European nature and wildlife. It consists out of four main parties. The </a:t>
            </a:r>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to a smart contract 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 and future projects for the development of the community. Such goals are defined by WWF (</a:t>
            </a:r>
            <a:r>
              <a:rPr lang="en-US" sz="1400" dirty="0" err="1">
                <a:latin typeface="Segoe UI Light" panose="020B0502040204020203" pitchFamily="34" charset="0"/>
                <a:cs typeface="Segoe UI Light" panose="020B0502040204020203" pitchFamily="34" charset="0"/>
              </a:rPr>
              <a:t>e.g</a:t>
            </a:r>
            <a:r>
              <a:rPr lang="en-US" sz="1400" dirty="0">
                <a:latin typeface="Segoe UI Light" panose="020B0502040204020203" pitchFamily="34" charset="0"/>
                <a:cs typeface="Segoe UI Light" panose="020B0502040204020203" pitchFamily="34" charset="0"/>
              </a:rPr>
              <a:t> increase in number of </a:t>
            </a:r>
            <a:r>
              <a:rPr lang="en-US" sz="1400" dirty="0" err="1">
                <a:latin typeface="Segoe UI Light" panose="020B0502040204020203" pitchFamily="34" charset="0"/>
                <a:cs typeface="Segoe UI Light" panose="020B0502040204020203" pitchFamily="34" charset="0"/>
              </a:rPr>
              <a:t>bisons</a:t>
            </a:r>
            <a:r>
              <a:rPr lang="en-US" sz="1400" dirty="0">
                <a:latin typeface="Segoe UI Light" panose="020B0502040204020203" pitchFamily="34" charset="0"/>
                <a:cs typeface="Segoe UI Light" panose="020B0502040204020203" pitchFamily="34" charset="0"/>
              </a:rPr>
              <a:t>, large carnivores, bugs, etc.). The proof of a goal being achieved should be automatic and triggered by IoT devices displaced in the area.</a:t>
            </a:r>
          </a:p>
          <a:p>
            <a:pPr algn="just"/>
            <a:r>
              <a:rPr lang="en-US" sz="1400" dirty="0">
                <a:latin typeface="Segoe UI Light" panose="020B0502040204020203" pitchFamily="34" charset="0"/>
                <a:cs typeface="Segoe UI Light" panose="020B0502040204020203" pitchFamily="34" charset="0"/>
              </a:rPr>
              <a:t>2.	Community: A considerable amount of funding gets stored in a “community pot”. It is made available once certain Impact Goals have been achieved (proof as before). The hunters/gatherer then vote the project the want to realize with that money, using a Voting Token received for performing proven actions. Projects are chosen by WWF.</a:t>
            </a:r>
          </a:p>
          <a:p>
            <a:pPr algn="just"/>
            <a:r>
              <a:rPr lang="en-US" sz="1400" dirty="0">
                <a:latin typeface="Segoe UI Light" panose="020B0502040204020203" pitchFamily="34" charset="0"/>
                <a:cs typeface="Segoe UI Light" panose="020B0502040204020203" pitchFamily="34" charset="0"/>
              </a:rPr>
              <a:t>3.	Hunters/gatherers: perform actions that help implement/maintain IoT structure or actively contribute in preserving the area. For every such actin they receive a money-equivalent cryptocurrency (i.e. ether) as well as a certain amount of voting tokens (VT), to be used as specified before.</a:t>
            </a:r>
          </a:p>
          <a:p>
            <a:pPr algn="just"/>
            <a:r>
              <a:rPr lang="en-US" sz="1400" dirty="0">
                <a:latin typeface="Segoe UI Light" panose="020B0502040204020203" pitchFamily="34" charset="0"/>
                <a:cs typeface="Segoe UI Light" panose="020B0502040204020203" pitchFamily="34" charset="0"/>
              </a:rPr>
              <a:t>4.	Nature: IoT sensors to confirm that actions have really been carried out.</a:t>
            </a:r>
          </a:p>
          <a:p>
            <a:pPr algn="just"/>
            <a:r>
              <a:rPr lang="en-US" sz="1400" dirty="0">
                <a:latin typeface="Segoe UI Light" panose="020B0502040204020203" pitchFamily="34" charset="0"/>
                <a:cs typeface="Segoe UI Light" panose="020B0502040204020203" pitchFamily="34" charset="0"/>
              </a:rPr>
              <a:t>5.	WWF: take part of the funds to continue doing their everyday tasks. Decide alongside local governance the projects that could be realized with the community pot.</a:t>
            </a:r>
          </a:p>
        </p:txBody>
      </p:sp>
    </p:spTree>
    <p:extLst>
      <p:ext uri="{BB962C8B-B14F-4D97-AF65-F5344CB8AC3E}">
        <p14:creationId xmlns:p14="http://schemas.microsoft.com/office/powerpoint/2010/main" val="370802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6">
            <a:extLst>
              <a:ext uri="{FF2B5EF4-FFF2-40B4-BE49-F238E27FC236}">
                <a16:creationId xmlns:a16="http://schemas.microsoft.com/office/drawing/2014/main" id="{08D7BFC9-1D2E-43DB-99EF-7BC683CCF49F}"/>
              </a:ext>
            </a:extLst>
          </p:cNvPr>
          <p:cNvGrpSpPr/>
          <p:nvPr/>
        </p:nvGrpSpPr>
        <p:grpSpPr>
          <a:xfrm>
            <a:off x="1622034" y="456178"/>
            <a:ext cx="1717040" cy="1400274"/>
            <a:chOff x="2273300" y="1889760"/>
            <a:chExt cx="1717040" cy="1400274"/>
          </a:xfrm>
        </p:grpSpPr>
        <p:pic>
          <p:nvPicPr>
            <p:cNvPr id="5" name="Elemento grafico 4" descr="Albero a foglie caduche">
              <a:extLst>
                <a:ext uri="{FF2B5EF4-FFF2-40B4-BE49-F238E27FC236}">
                  <a16:creationId xmlns:a16="http://schemas.microsoft.com/office/drawing/2014/main" id="{DD752854-DF19-4280-A254-6E02337197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0960" y="1889760"/>
              <a:ext cx="1061720" cy="1061720"/>
            </a:xfrm>
            <a:prstGeom prst="rect">
              <a:avLst/>
            </a:prstGeom>
          </p:spPr>
        </p:pic>
        <p:sp>
          <p:nvSpPr>
            <p:cNvPr id="6" name="CasellaDiTesto 5">
              <a:extLst>
                <a:ext uri="{FF2B5EF4-FFF2-40B4-BE49-F238E27FC236}">
                  <a16:creationId xmlns:a16="http://schemas.microsoft.com/office/drawing/2014/main" id="{46E3707F-A415-498C-8C88-393F5A6BCCE2}"/>
                </a:ext>
              </a:extLst>
            </p:cNvPr>
            <p:cNvSpPr txBox="1"/>
            <p:nvPr/>
          </p:nvSpPr>
          <p:spPr>
            <a:xfrm>
              <a:off x="2273300" y="2951480"/>
              <a:ext cx="1717040" cy="338554"/>
            </a:xfrm>
            <a:prstGeom prst="rect">
              <a:avLst/>
            </a:prstGeom>
            <a:noFill/>
          </p:spPr>
          <p:txBody>
            <a:bodyPr wrap="square" rtlCol="0">
              <a:spAutoFit/>
            </a:bodyPr>
            <a:lstStyle/>
            <a:p>
              <a:pPr algn="ctr"/>
              <a:r>
                <a:rPr lang="it-IT" sz="1600" dirty="0">
                  <a:latin typeface="Abadi" panose="020B0604020202020204" pitchFamily="34" charset="0"/>
                </a:rPr>
                <a:t>ENVIRONMENT</a:t>
              </a:r>
            </a:p>
          </p:txBody>
        </p:sp>
      </p:grpSp>
      <p:grpSp>
        <p:nvGrpSpPr>
          <p:cNvPr id="12" name="Gruppo 11">
            <a:extLst>
              <a:ext uri="{FF2B5EF4-FFF2-40B4-BE49-F238E27FC236}">
                <a16:creationId xmlns:a16="http://schemas.microsoft.com/office/drawing/2014/main" id="{D1B9724A-18B2-4E04-BFEF-3954857D8D59}"/>
              </a:ext>
            </a:extLst>
          </p:cNvPr>
          <p:cNvGrpSpPr/>
          <p:nvPr/>
        </p:nvGrpSpPr>
        <p:grpSpPr>
          <a:xfrm>
            <a:off x="5822949" y="349945"/>
            <a:ext cx="2275840" cy="1798895"/>
            <a:chOff x="4630420" y="480060"/>
            <a:chExt cx="2275840" cy="1798895"/>
          </a:xfrm>
        </p:grpSpPr>
        <p:pic>
          <p:nvPicPr>
            <p:cNvPr id="9" name="Elemento grafico 8" descr="Uomo">
              <a:extLst>
                <a:ext uri="{FF2B5EF4-FFF2-40B4-BE49-F238E27FC236}">
                  <a16:creationId xmlns:a16="http://schemas.microsoft.com/office/drawing/2014/main" id="{7E82FE9E-DA06-47F2-87A2-7F49E3CD96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1280" y="480060"/>
              <a:ext cx="1214120" cy="1214120"/>
            </a:xfrm>
            <a:prstGeom prst="rect">
              <a:avLst/>
            </a:prstGeom>
          </p:spPr>
        </p:pic>
        <p:sp>
          <p:nvSpPr>
            <p:cNvPr id="11" name="CasellaDiTesto 10">
              <a:extLst>
                <a:ext uri="{FF2B5EF4-FFF2-40B4-BE49-F238E27FC236}">
                  <a16:creationId xmlns:a16="http://schemas.microsoft.com/office/drawing/2014/main" id="{6AA27BD0-CEF0-4FBF-BA48-E515CC243A99}"/>
                </a:ext>
              </a:extLst>
            </p:cNvPr>
            <p:cNvSpPr txBox="1"/>
            <p:nvPr/>
          </p:nvSpPr>
          <p:spPr>
            <a:xfrm>
              <a:off x="4630420" y="1694180"/>
              <a:ext cx="2275840" cy="584775"/>
            </a:xfrm>
            <a:prstGeom prst="rect">
              <a:avLst/>
            </a:prstGeom>
            <a:noFill/>
          </p:spPr>
          <p:txBody>
            <a:bodyPr wrap="square" rtlCol="0">
              <a:spAutoFit/>
            </a:bodyPr>
            <a:lstStyle/>
            <a:p>
              <a:pPr algn="ctr"/>
              <a:r>
                <a:rPr lang="it-IT" sz="1600" dirty="0">
                  <a:latin typeface="Abadi" panose="020B0604020104020204" pitchFamily="34" charset="0"/>
                </a:rPr>
                <a:t>DATA HUNTER/GATHERER</a:t>
              </a:r>
            </a:p>
          </p:txBody>
        </p:sp>
      </p:grpSp>
      <p:grpSp>
        <p:nvGrpSpPr>
          <p:cNvPr id="16" name="Gruppo 15">
            <a:extLst>
              <a:ext uri="{FF2B5EF4-FFF2-40B4-BE49-F238E27FC236}">
                <a16:creationId xmlns:a16="http://schemas.microsoft.com/office/drawing/2014/main" id="{1B4717A4-9B91-4F49-A880-1F15704B95E4}"/>
              </a:ext>
            </a:extLst>
          </p:cNvPr>
          <p:cNvGrpSpPr/>
          <p:nvPr/>
        </p:nvGrpSpPr>
        <p:grpSpPr>
          <a:xfrm>
            <a:off x="9123680" y="2770980"/>
            <a:ext cx="2103120" cy="1316039"/>
            <a:chOff x="8013702" y="2406114"/>
            <a:chExt cx="2103120" cy="1316039"/>
          </a:xfrm>
        </p:grpSpPr>
        <p:pic>
          <p:nvPicPr>
            <p:cNvPr id="14" name="Elemento grafico 13" descr="Abitazione">
              <a:extLst>
                <a:ext uri="{FF2B5EF4-FFF2-40B4-BE49-F238E27FC236}">
                  <a16:creationId xmlns:a16="http://schemas.microsoft.com/office/drawing/2014/main" id="{07299500-6B23-46E3-AD8B-6C3471ACF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8062" y="2406114"/>
              <a:ext cx="914400" cy="914400"/>
            </a:xfrm>
            <a:prstGeom prst="rect">
              <a:avLst/>
            </a:prstGeom>
          </p:spPr>
        </p:pic>
        <p:sp>
          <p:nvSpPr>
            <p:cNvPr id="15" name="CasellaDiTesto 14">
              <a:extLst>
                <a:ext uri="{FF2B5EF4-FFF2-40B4-BE49-F238E27FC236}">
                  <a16:creationId xmlns:a16="http://schemas.microsoft.com/office/drawing/2014/main" id="{1B78D043-26D0-4016-AD9D-BDB652E4EE1E}"/>
                </a:ext>
              </a:extLst>
            </p:cNvPr>
            <p:cNvSpPr txBox="1"/>
            <p:nvPr/>
          </p:nvSpPr>
          <p:spPr>
            <a:xfrm>
              <a:off x="8013702" y="3352821"/>
              <a:ext cx="2103120" cy="369332"/>
            </a:xfrm>
            <a:prstGeom prst="rect">
              <a:avLst/>
            </a:prstGeom>
            <a:noFill/>
          </p:spPr>
          <p:txBody>
            <a:bodyPr wrap="square" rtlCol="0">
              <a:spAutoFit/>
            </a:bodyPr>
            <a:lstStyle/>
            <a:p>
              <a:pPr algn="ctr"/>
              <a:r>
                <a:rPr lang="it-IT" dirty="0"/>
                <a:t>COMMUNITY</a:t>
              </a:r>
            </a:p>
          </p:txBody>
        </p:sp>
      </p:grpSp>
      <p:pic>
        <p:nvPicPr>
          <p:cNvPr id="21" name="Immagine 20">
            <a:extLst>
              <a:ext uri="{FF2B5EF4-FFF2-40B4-BE49-F238E27FC236}">
                <a16:creationId xmlns:a16="http://schemas.microsoft.com/office/drawing/2014/main" id="{B04F4268-DD9B-4CE9-AAAA-97DE157044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2315" y="4819227"/>
            <a:ext cx="897108" cy="1329962"/>
          </a:xfrm>
          <a:prstGeom prst="rect">
            <a:avLst/>
          </a:prstGeom>
        </p:spPr>
      </p:pic>
      <p:grpSp>
        <p:nvGrpSpPr>
          <p:cNvPr id="24" name="Gruppo 23">
            <a:extLst>
              <a:ext uri="{FF2B5EF4-FFF2-40B4-BE49-F238E27FC236}">
                <a16:creationId xmlns:a16="http://schemas.microsoft.com/office/drawing/2014/main" id="{B5F8A5CE-1466-400F-91E4-D2DA8B83A4DC}"/>
              </a:ext>
            </a:extLst>
          </p:cNvPr>
          <p:cNvGrpSpPr/>
          <p:nvPr/>
        </p:nvGrpSpPr>
        <p:grpSpPr>
          <a:xfrm>
            <a:off x="1678097" y="4664214"/>
            <a:ext cx="1991360" cy="1539206"/>
            <a:chOff x="6103622" y="4714573"/>
            <a:chExt cx="1991360" cy="1539206"/>
          </a:xfrm>
        </p:grpSpPr>
        <p:grpSp>
          <p:nvGrpSpPr>
            <p:cNvPr id="22" name="Gruppo 21">
              <a:extLst>
                <a:ext uri="{FF2B5EF4-FFF2-40B4-BE49-F238E27FC236}">
                  <a16:creationId xmlns:a16="http://schemas.microsoft.com/office/drawing/2014/main" id="{EB9C5923-C9A8-4F4B-9D44-A20ABEAC80AA}"/>
                </a:ext>
              </a:extLst>
            </p:cNvPr>
            <p:cNvGrpSpPr/>
            <p:nvPr/>
          </p:nvGrpSpPr>
          <p:grpSpPr>
            <a:xfrm>
              <a:off x="6277483" y="4714573"/>
              <a:ext cx="1736219" cy="1354540"/>
              <a:chOff x="6277483" y="4714573"/>
              <a:chExt cx="1736219" cy="1354540"/>
            </a:xfrm>
          </p:grpSpPr>
          <p:pic>
            <p:nvPicPr>
              <p:cNvPr id="18" name="Elemento grafico 17" descr="Utenti">
                <a:extLst>
                  <a:ext uri="{FF2B5EF4-FFF2-40B4-BE49-F238E27FC236}">
                    <a16:creationId xmlns:a16="http://schemas.microsoft.com/office/drawing/2014/main" id="{28DB3939-2969-4A8F-AA5C-F0C28DE8FD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7483" y="4714573"/>
                <a:ext cx="1097536" cy="1097536"/>
              </a:xfrm>
              <a:prstGeom prst="rect">
                <a:avLst/>
              </a:prstGeom>
            </p:spPr>
          </p:pic>
          <p:pic>
            <p:nvPicPr>
              <p:cNvPr id="20" name="Elemento grafico 19" descr="Denaro">
                <a:extLst>
                  <a:ext uri="{FF2B5EF4-FFF2-40B4-BE49-F238E27FC236}">
                    <a16:creationId xmlns:a16="http://schemas.microsoft.com/office/drawing/2014/main" id="{AC978920-2DE8-4C43-BCE9-BE4F5AECDA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9302" y="5154713"/>
                <a:ext cx="914400" cy="914400"/>
              </a:xfrm>
              <a:prstGeom prst="rect">
                <a:avLst/>
              </a:prstGeom>
            </p:spPr>
          </p:pic>
        </p:grpSp>
        <p:sp>
          <p:nvSpPr>
            <p:cNvPr id="23" name="CasellaDiTesto 22">
              <a:extLst>
                <a:ext uri="{FF2B5EF4-FFF2-40B4-BE49-F238E27FC236}">
                  <a16:creationId xmlns:a16="http://schemas.microsoft.com/office/drawing/2014/main" id="{7FC6C328-E72C-4B62-A8F1-3CFD02C68EDE}"/>
                </a:ext>
              </a:extLst>
            </p:cNvPr>
            <p:cNvSpPr txBox="1"/>
            <p:nvPr/>
          </p:nvSpPr>
          <p:spPr>
            <a:xfrm>
              <a:off x="6103622" y="5884447"/>
              <a:ext cx="1991360" cy="369332"/>
            </a:xfrm>
            <a:prstGeom prst="rect">
              <a:avLst/>
            </a:prstGeom>
            <a:noFill/>
          </p:spPr>
          <p:txBody>
            <a:bodyPr wrap="square" rtlCol="0">
              <a:spAutoFit/>
            </a:bodyPr>
            <a:lstStyle/>
            <a:p>
              <a:pPr algn="ctr"/>
              <a:r>
                <a:rPr lang="it-IT" dirty="0"/>
                <a:t>DONORS</a:t>
              </a:r>
            </a:p>
          </p:txBody>
        </p:sp>
      </p:grpSp>
      <p:pic>
        <p:nvPicPr>
          <p:cNvPr id="34" name="Elemento grafico 33" descr="Documento">
            <a:extLst>
              <a:ext uri="{FF2B5EF4-FFF2-40B4-BE49-F238E27FC236}">
                <a16:creationId xmlns:a16="http://schemas.microsoft.com/office/drawing/2014/main" id="{493E76F1-F27E-4F69-86AE-180138A2BA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67175" y="2843212"/>
            <a:ext cx="1171575" cy="1171575"/>
          </a:xfrm>
          <a:prstGeom prst="rect">
            <a:avLst/>
          </a:prstGeom>
        </p:spPr>
      </p:pic>
      <p:cxnSp>
        <p:nvCxnSpPr>
          <p:cNvPr id="39" name="Connettore 2 38">
            <a:extLst>
              <a:ext uri="{FF2B5EF4-FFF2-40B4-BE49-F238E27FC236}">
                <a16:creationId xmlns:a16="http://schemas.microsoft.com/office/drawing/2014/main" id="{A1A6DCA3-8310-45BE-BB7B-F418EEC37E93}"/>
              </a:ext>
            </a:extLst>
          </p:cNvPr>
          <p:cNvCxnSpPr>
            <a:cxnSpLocks/>
          </p:cNvCxnSpPr>
          <p:nvPr/>
        </p:nvCxnSpPr>
        <p:spPr>
          <a:xfrm>
            <a:off x="3106049" y="1965544"/>
            <a:ext cx="965311" cy="9549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A28B9183-A4AA-4B18-9532-ADD35867AA50}"/>
              </a:ext>
            </a:extLst>
          </p:cNvPr>
          <p:cNvCxnSpPr/>
          <p:nvPr/>
        </p:nvCxnSpPr>
        <p:spPr>
          <a:xfrm>
            <a:off x="7680960" y="1087120"/>
            <a:ext cx="2037080" cy="1756092"/>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44" name="Gruppo 43">
            <a:extLst>
              <a:ext uri="{FF2B5EF4-FFF2-40B4-BE49-F238E27FC236}">
                <a16:creationId xmlns:a16="http://schemas.microsoft.com/office/drawing/2014/main" id="{DF7ED70B-650E-44EC-9A1F-E452971C8D9F}"/>
              </a:ext>
            </a:extLst>
          </p:cNvPr>
          <p:cNvGrpSpPr/>
          <p:nvPr/>
        </p:nvGrpSpPr>
        <p:grpSpPr>
          <a:xfrm rot="7887239">
            <a:off x="3031219" y="4339536"/>
            <a:ext cx="1297053" cy="318702"/>
            <a:chOff x="3139440" y="843280"/>
            <a:chExt cx="3214369" cy="243840"/>
          </a:xfrm>
        </p:grpSpPr>
        <p:cxnSp>
          <p:nvCxnSpPr>
            <p:cNvPr id="45" name="Connettore 2 44">
              <a:extLst>
                <a:ext uri="{FF2B5EF4-FFF2-40B4-BE49-F238E27FC236}">
                  <a16:creationId xmlns:a16="http://schemas.microsoft.com/office/drawing/2014/main" id="{4D1D4EC2-7566-4E13-BF63-E002CFFAF5C3}"/>
                </a:ext>
              </a:extLst>
            </p:cNvPr>
            <p:cNvCxnSpPr>
              <a:cxnSpLocks/>
            </p:cNvCxnSpPr>
            <p:nvPr/>
          </p:nvCxnSpPr>
          <p:spPr>
            <a:xfrm>
              <a:off x="3139440" y="84328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a:extLst>
                <a:ext uri="{FF2B5EF4-FFF2-40B4-BE49-F238E27FC236}">
                  <a16:creationId xmlns:a16="http://schemas.microsoft.com/office/drawing/2014/main" id="{8E893946-5B3C-47A4-B63A-731FF4015AA6}"/>
                </a:ext>
              </a:extLst>
            </p:cNvPr>
            <p:cNvCxnSpPr/>
            <p:nvPr/>
          </p:nvCxnSpPr>
          <p:spPr>
            <a:xfrm flipH="1">
              <a:off x="3139440" y="108712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Connettore 2 47">
            <a:extLst>
              <a:ext uri="{FF2B5EF4-FFF2-40B4-BE49-F238E27FC236}">
                <a16:creationId xmlns:a16="http://schemas.microsoft.com/office/drawing/2014/main" id="{5331D285-943E-40E4-B4A2-88EDC1FDAD94}"/>
              </a:ext>
            </a:extLst>
          </p:cNvPr>
          <p:cNvCxnSpPr>
            <a:cxnSpLocks/>
          </p:cNvCxnSpPr>
          <p:nvPr/>
        </p:nvCxnSpPr>
        <p:spPr>
          <a:xfrm flipV="1">
            <a:off x="7688938" y="4105790"/>
            <a:ext cx="1979509" cy="1188145"/>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70" name="Gruppo 69">
            <a:extLst>
              <a:ext uri="{FF2B5EF4-FFF2-40B4-BE49-F238E27FC236}">
                <a16:creationId xmlns:a16="http://schemas.microsoft.com/office/drawing/2014/main" id="{F40A78BB-6C1F-4E32-AEC5-4A494ECF4E2D}"/>
              </a:ext>
            </a:extLst>
          </p:cNvPr>
          <p:cNvGrpSpPr/>
          <p:nvPr/>
        </p:nvGrpSpPr>
        <p:grpSpPr>
          <a:xfrm>
            <a:off x="3150393" y="874284"/>
            <a:ext cx="3214369" cy="348646"/>
            <a:chOff x="3139440" y="1087120"/>
            <a:chExt cx="3214369" cy="348646"/>
          </a:xfrm>
        </p:grpSpPr>
        <p:cxnSp>
          <p:nvCxnSpPr>
            <p:cNvPr id="31" name="Connettore 2 30">
              <a:extLst>
                <a:ext uri="{FF2B5EF4-FFF2-40B4-BE49-F238E27FC236}">
                  <a16:creationId xmlns:a16="http://schemas.microsoft.com/office/drawing/2014/main" id="{9B59B2D5-F31A-4253-9FAF-9DDE19F7F9FD}"/>
                </a:ext>
              </a:extLst>
            </p:cNvPr>
            <p:cNvCxnSpPr/>
            <p:nvPr/>
          </p:nvCxnSpPr>
          <p:spPr>
            <a:xfrm flipH="1">
              <a:off x="3139440" y="108712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66F3F75A-78F5-491E-ACD4-643FDED4B6EC}"/>
                </a:ext>
              </a:extLst>
            </p:cNvPr>
            <p:cNvSpPr txBox="1"/>
            <p:nvPr/>
          </p:nvSpPr>
          <p:spPr>
            <a:xfrm>
              <a:off x="3715957" y="1097212"/>
              <a:ext cx="2106992" cy="338554"/>
            </a:xfrm>
            <a:prstGeom prst="rect">
              <a:avLst/>
            </a:prstGeom>
            <a:noFill/>
          </p:spPr>
          <p:txBody>
            <a:bodyPr wrap="square" rtlCol="0">
              <a:spAutoFit/>
            </a:bodyPr>
            <a:lstStyle/>
            <a:p>
              <a:pPr algn="ctr"/>
              <a:r>
                <a:rPr lang="it-IT" sz="1600" dirty="0">
                  <a:latin typeface="Abadi" panose="020B0604020104020204" pitchFamily="34" charset="0"/>
                </a:rPr>
                <a:t>ACTIONS</a:t>
              </a:r>
            </a:p>
          </p:txBody>
        </p:sp>
      </p:grpSp>
      <p:cxnSp>
        <p:nvCxnSpPr>
          <p:cNvPr id="26" name="Connettore 2 25">
            <a:extLst>
              <a:ext uri="{FF2B5EF4-FFF2-40B4-BE49-F238E27FC236}">
                <a16:creationId xmlns:a16="http://schemas.microsoft.com/office/drawing/2014/main" id="{9873F624-5005-44E0-BF19-F4103D28041C}"/>
              </a:ext>
            </a:extLst>
          </p:cNvPr>
          <p:cNvCxnSpPr>
            <a:cxnSpLocks/>
          </p:cNvCxnSpPr>
          <p:nvPr/>
        </p:nvCxnSpPr>
        <p:spPr>
          <a:xfrm>
            <a:off x="3312310" y="1830157"/>
            <a:ext cx="933381" cy="9499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Immagine 52">
            <a:extLst>
              <a:ext uri="{FF2B5EF4-FFF2-40B4-BE49-F238E27FC236}">
                <a16:creationId xmlns:a16="http://schemas.microsoft.com/office/drawing/2014/main" id="{A27F18C4-088B-4F46-851A-8B451D752A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91180" y="3885724"/>
            <a:ext cx="451276" cy="451276"/>
          </a:xfrm>
          <a:prstGeom prst="rect">
            <a:avLst/>
          </a:prstGeom>
        </p:spPr>
      </p:pic>
      <p:pic>
        <p:nvPicPr>
          <p:cNvPr id="54" name="Immagine 53">
            <a:extLst>
              <a:ext uri="{FF2B5EF4-FFF2-40B4-BE49-F238E27FC236}">
                <a16:creationId xmlns:a16="http://schemas.microsoft.com/office/drawing/2014/main" id="{3C54A500-C6C7-48ED-89F6-12727887428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70633" y="2237583"/>
            <a:ext cx="451276" cy="451276"/>
          </a:xfrm>
          <a:prstGeom prst="rect">
            <a:avLst/>
          </a:prstGeom>
        </p:spPr>
      </p:pic>
      <p:grpSp>
        <p:nvGrpSpPr>
          <p:cNvPr id="58" name="Gruppo 57">
            <a:extLst>
              <a:ext uri="{FF2B5EF4-FFF2-40B4-BE49-F238E27FC236}">
                <a16:creationId xmlns:a16="http://schemas.microsoft.com/office/drawing/2014/main" id="{5FA0B0EC-327C-4154-B7EA-3947975BB480}"/>
              </a:ext>
            </a:extLst>
          </p:cNvPr>
          <p:cNvGrpSpPr/>
          <p:nvPr/>
        </p:nvGrpSpPr>
        <p:grpSpPr>
          <a:xfrm>
            <a:off x="4020077" y="4458730"/>
            <a:ext cx="498442" cy="503108"/>
            <a:chOff x="6302684" y="3355649"/>
            <a:chExt cx="709175" cy="659138"/>
          </a:xfrm>
        </p:grpSpPr>
        <p:pic>
          <p:nvPicPr>
            <p:cNvPr id="56" name="Immagine 55">
              <a:extLst>
                <a:ext uri="{FF2B5EF4-FFF2-40B4-BE49-F238E27FC236}">
                  <a16:creationId xmlns:a16="http://schemas.microsoft.com/office/drawing/2014/main" id="{E0FB9D72-E0E5-4882-B5D9-9F0DCB49D8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405379" y="3465794"/>
              <a:ext cx="503786" cy="503786"/>
            </a:xfrm>
            <a:prstGeom prst="rect">
              <a:avLst/>
            </a:prstGeom>
          </p:spPr>
        </p:pic>
        <p:sp>
          <p:nvSpPr>
            <p:cNvPr id="57" name="Cerchio vuoto 56">
              <a:extLst>
                <a:ext uri="{FF2B5EF4-FFF2-40B4-BE49-F238E27FC236}">
                  <a16:creationId xmlns:a16="http://schemas.microsoft.com/office/drawing/2014/main" id="{E68DDBB8-4846-4F1C-AA67-4A6F9FACAF04}"/>
                </a:ext>
              </a:extLst>
            </p:cNvPr>
            <p:cNvSpPr/>
            <p:nvPr/>
          </p:nvSpPr>
          <p:spPr>
            <a:xfrm>
              <a:off x="6302684" y="3355649"/>
              <a:ext cx="709175" cy="659138"/>
            </a:xfrm>
            <a:prstGeom prst="donut">
              <a:avLst>
                <a:gd name="adj" fmla="val 5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sp>
        <p:nvSpPr>
          <p:cNvPr id="59" name="CasellaDiTesto 58">
            <a:extLst>
              <a:ext uri="{FF2B5EF4-FFF2-40B4-BE49-F238E27FC236}">
                <a16:creationId xmlns:a16="http://schemas.microsoft.com/office/drawing/2014/main" id="{E065BB64-7EED-4096-A728-A1B045732546}"/>
              </a:ext>
            </a:extLst>
          </p:cNvPr>
          <p:cNvSpPr txBox="1"/>
          <p:nvPr/>
        </p:nvSpPr>
        <p:spPr>
          <a:xfrm>
            <a:off x="3410625" y="4975749"/>
            <a:ext cx="1754330" cy="369332"/>
          </a:xfrm>
          <a:prstGeom prst="rect">
            <a:avLst/>
          </a:prstGeom>
          <a:noFill/>
        </p:spPr>
        <p:txBody>
          <a:bodyPr wrap="square" rtlCol="0">
            <a:spAutoFit/>
          </a:bodyPr>
          <a:lstStyle/>
          <a:p>
            <a:pPr algn="ctr"/>
            <a:r>
              <a:rPr lang="it-IT" dirty="0"/>
              <a:t>CRYPTOBISONS</a:t>
            </a:r>
          </a:p>
        </p:txBody>
      </p:sp>
      <p:grpSp>
        <p:nvGrpSpPr>
          <p:cNvPr id="62" name="Gruppo 61">
            <a:extLst>
              <a:ext uri="{FF2B5EF4-FFF2-40B4-BE49-F238E27FC236}">
                <a16:creationId xmlns:a16="http://schemas.microsoft.com/office/drawing/2014/main" id="{D5833E40-130A-4639-9958-97C5D0FAE7E9}"/>
              </a:ext>
            </a:extLst>
          </p:cNvPr>
          <p:cNvGrpSpPr/>
          <p:nvPr/>
        </p:nvGrpSpPr>
        <p:grpSpPr>
          <a:xfrm>
            <a:off x="5552947" y="2620373"/>
            <a:ext cx="380903" cy="483464"/>
            <a:chOff x="9094110" y="4630260"/>
            <a:chExt cx="486770" cy="508657"/>
          </a:xfrm>
        </p:grpSpPr>
        <p:sp>
          <p:nvSpPr>
            <p:cNvPr id="60" name="CasellaDiTesto 59">
              <a:extLst>
                <a:ext uri="{FF2B5EF4-FFF2-40B4-BE49-F238E27FC236}">
                  <a16:creationId xmlns:a16="http://schemas.microsoft.com/office/drawing/2014/main" id="{932C47D8-F202-45A3-AED3-2E8099FACB17}"/>
                </a:ext>
              </a:extLst>
            </p:cNvPr>
            <p:cNvSpPr txBox="1"/>
            <p:nvPr/>
          </p:nvSpPr>
          <p:spPr>
            <a:xfrm>
              <a:off x="9153851" y="4687299"/>
              <a:ext cx="396240" cy="400110"/>
            </a:xfrm>
            <a:prstGeom prst="rect">
              <a:avLst/>
            </a:prstGeom>
            <a:noFill/>
          </p:spPr>
          <p:txBody>
            <a:bodyPr wrap="square" rtlCol="0">
              <a:spAutoFit/>
            </a:bodyPr>
            <a:lstStyle/>
            <a:p>
              <a:r>
                <a:rPr lang="it-IT" sz="2000" dirty="0">
                  <a:latin typeface="Abadi" panose="020B0604020104020204" pitchFamily="34" charset="0"/>
                </a:rPr>
                <a:t>V</a:t>
              </a:r>
            </a:p>
          </p:txBody>
        </p:sp>
        <p:sp>
          <p:nvSpPr>
            <p:cNvPr id="61" name="Cerchio vuoto 60">
              <a:extLst>
                <a:ext uri="{FF2B5EF4-FFF2-40B4-BE49-F238E27FC236}">
                  <a16:creationId xmlns:a16="http://schemas.microsoft.com/office/drawing/2014/main" id="{876532E5-EDD2-4789-A629-65C01FBACF4B}"/>
                </a:ext>
              </a:extLst>
            </p:cNvPr>
            <p:cNvSpPr/>
            <p:nvPr/>
          </p:nvSpPr>
          <p:spPr>
            <a:xfrm>
              <a:off x="9094110" y="4630260"/>
              <a:ext cx="486770" cy="508657"/>
            </a:xfrm>
            <a:prstGeom prst="donut">
              <a:avLst>
                <a:gd name="adj" fmla="val 726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grpSp>
        <p:nvGrpSpPr>
          <p:cNvPr id="63" name="Gruppo 62">
            <a:extLst>
              <a:ext uri="{FF2B5EF4-FFF2-40B4-BE49-F238E27FC236}">
                <a16:creationId xmlns:a16="http://schemas.microsoft.com/office/drawing/2014/main" id="{8DDC1846-9546-4FBF-8E6D-F034652608C8}"/>
              </a:ext>
            </a:extLst>
          </p:cNvPr>
          <p:cNvGrpSpPr/>
          <p:nvPr/>
        </p:nvGrpSpPr>
        <p:grpSpPr>
          <a:xfrm>
            <a:off x="8691836" y="1254129"/>
            <a:ext cx="380903" cy="483464"/>
            <a:chOff x="13181416" y="3778902"/>
            <a:chExt cx="486770" cy="508657"/>
          </a:xfrm>
        </p:grpSpPr>
        <p:sp>
          <p:nvSpPr>
            <p:cNvPr id="64" name="CasellaDiTesto 63">
              <a:extLst>
                <a:ext uri="{FF2B5EF4-FFF2-40B4-BE49-F238E27FC236}">
                  <a16:creationId xmlns:a16="http://schemas.microsoft.com/office/drawing/2014/main" id="{61D26A1C-44C8-4D44-ADCF-C64648262C93}"/>
                </a:ext>
              </a:extLst>
            </p:cNvPr>
            <p:cNvSpPr txBox="1"/>
            <p:nvPr/>
          </p:nvSpPr>
          <p:spPr>
            <a:xfrm>
              <a:off x="13226681" y="3833176"/>
              <a:ext cx="396240" cy="400110"/>
            </a:xfrm>
            <a:prstGeom prst="rect">
              <a:avLst/>
            </a:prstGeom>
            <a:noFill/>
          </p:spPr>
          <p:txBody>
            <a:bodyPr wrap="square" rtlCol="0">
              <a:spAutoFit/>
            </a:bodyPr>
            <a:lstStyle/>
            <a:p>
              <a:r>
                <a:rPr lang="it-IT" sz="2000" dirty="0">
                  <a:latin typeface="Abadi" panose="020B0604020104020204" pitchFamily="34" charset="0"/>
                </a:rPr>
                <a:t>V</a:t>
              </a:r>
            </a:p>
          </p:txBody>
        </p:sp>
        <p:sp>
          <p:nvSpPr>
            <p:cNvPr id="65" name="Cerchio vuoto 64">
              <a:extLst>
                <a:ext uri="{FF2B5EF4-FFF2-40B4-BE49-F238E27FC236}">
                  <a16:creationId xmlns:a16="http://schemas.microsoft.com/office/drawing/2014/main" id="{6D757195-E40B-4C9D-9C2F-FBDE5882206B}"/>
                </a:ext>
              </a:extLst>
            </p:cNvPr>
            <p:cNvSpPr/>
            <p:nvPr/>
          </p:nvSpPr>
          <p:spPr>
            <a:xfrm>
              <a:off x="13181416" y="3778902"/>
              <a:ext cx="486770" cy="508657"/>
            </a:xfrm>
            <a:prstGeom prst="donut">
              <a:avLst>
                <a:gd name="adj" fmla="val 726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sp>
        <p:nvSpPr>
          <p:cNvPr id="66" name="CasellaDiTesto 65">
            <a:extLst>
              <a:ext uri="{FF2B5EF4-FFF2-40B4-BE49-F238E27FC236}">
                <a16:creationId xmlns:a16="http://schemas.microsoft.com/office/drawing/2014/main" id="{DA669B55-0B76-43EB-9449-6864B83C9F18}"/>
              </a:ext>
            </a:extLst>
          </p:cNvPr>
          <p:cNvSpPr txBox="1"/>
          <p:nvPr/>
        </p:nvSpPr>
        <p:spPr>
          <a:xfrm rot="2645119">
            <a:off x="2728882" y="2431655"/>
            <a:ext cx="1299349" cy="338554"/>
          </a:xfrm>
          <a:prstGeom prst="rect">
            <a:avLst/>
          </a:prstGeom>
          <a:noFill/>
        </p:spPr>
        <p:txBody>
          <a:bodyPr wrap="square" rtlCol="0">
            <a:spAutoFit/>
          </a:bodyPr>
          <a:lstStyle/>
          <a:p>
            <a:pPr algn="ctr"/>
            <a:r>
              <a:rPr lang="it-IT" sz="1600" dirty="0">
                <a:latin typeface="Abadi" panose="020B0604020104020204" pitchFamily="34" charset="0"/>
              </a:rPr>
              <a:t>METADATA</a:t>
            </a:r>
          </a:p>
        </p:txBody>
      </p:sp>
      <p:cxnSp>
        <p:nvCxnSpPr>
          <p:cNvPr id="68" name="Connettore 2 67">
            <a:extLst>
              <a:ext uri="{FF2B5EF4-FFF2-40B4-BE49-F238E27FC236}">
                <a16:creationId xmlns:a16="http://schemas.microsoft.com/office/drawing/2014/main" id="{4929E98A-2382-4E1B-8FE4-9BB22B6B9B67}"/>
              </a:ext>
            </a:extLst>
          </p:cNvPr>
          <p:cNvCxnSpPr/>
          <p:nvPr/>
        </p:nvCxnSpPr>
        <p:spPr>
          <a:xfrm flipV="1">
            <a:off x="5019011" y="2195748"/>
            <a:ext cx="987935" cy="9160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8D44F662-7D7F-485B-89DC-5BD1A4C62633}"/>
              </a:ext>
            </a:extLst>
          </p:cNvPr>
          <p:cNvSpPr txBox="1"/>
          <p:nvPr/>
        </p:nvSpPr>
        <p:spPr>
          <a:xfrm rot="2717497">
            <a:off x="3058579" y="1979564"/>
            <a:ext cx="1754330" cy="338554"/>
          </a:xfrm>
          <a:prstGeom prst="rect">
            <a:avLst/>
          </a:prstGeom>
          <a:noFill/>
        </p:spPr>
        <p:txBody>
          <a:bodyPr wrap="square" rtlCol="0">
            <a:spAutoFit/>
          </a:bodyPr>
          <a:lstStyle/>
          <a:p>
            <a:pPr algn="ctr"/>
            <a:r>
              <a:rPr lang="it-IT" sz="1600" dirty="0">
                <a:latin typeface="Abadi" panose="020B0604020104020204" pitchFamily="34" charset="0"/>
              </a:rPr>
              <a:t>PROOF (IoT)</a:t>
            </a:r>
          </a:p>
        </p:txBody>
      </p:sp>
      <p:sp>
        <p:nvSpPr>
          <p:cNvPr id="73" name="CasellaDiTesto 72">
            <a:extLst>
              <a:ext uri="{FF2B5EF4-FFF2-40B4-BE49-F238E27FC236}">
                <a16:creationId xmlns:a16="http://schemas.microsoft.com/office/drawing/2014/main" id="{C19AF6A3-36DE-4F68-B170-A24353616492}"/>
              </a:ext>
            </a:extLst>
          </p:cNvPr>
          <p:cNvSpPr txBox="1"/>
          <p:nvPr/>
        </p:nvSpPr>
        <p:spPr>
          <a:xfrm rot="19728556">
            <a:off x="7589452" y="4744149"/>
            <a:ext cx="2479040" cy="338554"/>
          </a:xfrm>
          <a:prstGeom prst="rect">
            <a:avLst/>
          </a:prstGeom>
          <a:noFill/>
        </p:spPr>
        <p:txBody>
          <a:bodyPr wrap="square" rtlCol="0">
            <a:spAutoFit/>
          </a:bodyPr>
          <a:lstStyle/>
          <a:p>
            <a:pPr algn="ctr"/>
            <a:r>
              <a:rPr lang="it-IT" sz="1600" dirty="0">
                <a:latin typeface="Abadi" panose="020B0604020104020204" pitchFamily="34" charset="0"/>
              </a:rPr>
              <a:t>IMPACT GOALS</a:t>
            </a:r>
          </a:p>
        </p:txBody>
      </p:sp>
      <p:cxnSp>
        <p:nvCxnSpPr>
          <p:cNvPr id="75" name="Connettore 2 74">
            <a:extLst>
              <a:ext uri="{FF2B5EF4-FFF2-40B4-BE49-F238E27FC236}">
                <a16:creationId xmlns:a16="http://schemas.microsoft.com/office/drawing/2014/main" id="{244813E3-DC74-45D0-8BB0-354F77DCF1A0}"/>
              </a:ext>
            </a:extLst>
          </p:cNvPr>
          <p:cNvCxnSpPr/>
          <p:nvPr/>
        </p:nvCxnSpPr>
        <p:spPr>
          <a:xfrm>
            <a:off x="5521909" y="3428999"/>
            <a:ext cx="3926891" cy="0"/>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6" name="CasellaDiTesto 75">
            <a:extLst>
              <a:ext uri="{FF2B5EF4-FFF2-40B4-BE49-F238E27FC236}">
                <a16:creationId xmlns:a16="http://schemas.microsoft.com/office/drawing/2014/main" id="{B1CBF121-B5A4-421B-BBBB-AB58C08E8B2F}"/>
              </a:ext>
            </a:extLst>
          </p:cNvPr>
          <p:cNvSpPr txBox="1"/>
          <p:nvPr/>
        </p:nvSpPr>
        <p:spPr>
          <a:xfrm>
            <a:off x="5872167" y="2973714"/>
            <a:ext cx="2646705" cy="338554"/>
          </a:xfrm>
          <a:prstGeom prst="rect">
            <a:avLst/>
          </a:prstGeom>
          <a:noFill/>
        </p:spPr>
        <p:txBody>
          <a:bodyPr wrap="square" rtlCol="0">
            <a:spAutoFit/>
          </a:bodyPr>
          <a:lstStyle/>
          <a:p>
            <a:pPr algn="ctr"/>
            <a:r>
              <a:rPr lang="it-IT" sz="1600" dirty="0">
                <a:latin typeface="Abadi" panose="020B0604020104020204" pitchFamily="34" charset="0"/>
              </a:rPr>
              <a:t>RELEASE BONUS FUNDS</a:t>
            </a:r>
          </a:p>
        </p:txBody>
      </p:sp>
      <p:pic>
        <p:nvPicPr>
          <p:cNvPr id="50" name="Immagine 49">
            <a:extLst>
              <a:ext uri="{FF2B5EF4-FFF2-40B4-BE49-F238E27FC236}">
                <a16:creationId xmlns:a16="http://schemas.microsoft.com/office/drawing/2014/main" id="{65C87BC4-E95F-4533-B801-B767B5727C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6540" y="2843212"/>
            <a:ext cx="451276" cy="451276"/>
          </a:xfrm>
          <a:prstGeom prst="rect">
            <a:avLst/>
          </a:prstGeom>
        </p:spPr>
      </p:pic>
      <p:cxnSp>
        <p:nvCxnSpPr>
          <p:cNvPr id="28" name="Connettore 2 27">
            <a:extLst>
              <a:ext uri="{FF2B5EF4-FFF2-40B4-BE49-F238E27FC236}">
                <a16:creationId xmlns:a16="http://schemas.microsoft.com/office/drawing/2014/main" id="{B9B47DA6-21AA-4364-A2AC-2033059DA5DD}"/>
              </a:ext>
            </a:extLst>
          </p:cNvPr>
          <p:cNvCxnSpPr/>
          <p:nvPr/>
        </p:nvCxnSpPr>
        <p:spPr>
          <a:xfrm>
            <a:off x="3799177" y="5484208"/>
            <a:ext cx="255463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Immagine 68">
            <a:extLst>
              <a:ext uri="{FF2B5EF4-FFF2-40B4-BE49-F238E27FC236}">
                <a16:creationId xmlns:a16="http://schemas.microsoft.com/office/drawing/2014/main" id="{D5116F07-8F9C-4B91-899E-577D9D1C9A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5137" y="5561554"/>
            <a:ext cx="451276" cy="451276"/>
          </a:xfrm>
          <a:prstGeom prst="rect">
            <a:avLst/>
          </a:prstGeom>
        </p:spPr>
      </p:pic>
      <p:sp>
        <p:nvSpPr>
          <p:cNvPr id="72" name="CasellaDiTesto 71">
            <a:extLst>
              <a:ext uri="{FF2B5EF4-FFF2-40B4-BE49-F238E27FC236}">
                <a16:creationId xmlns:a16="http://schemas.microsoft.com/office/drawing/2014/main" id="{F1810A9C-7190-4138-88FD-E81F6AE84774}"/>
              </a:ext>
            </a:extLst>
          </p:cNvPr>
          <p:cNvSpPr txBox="1"/>
          <p:nvPr/>
        </p:nvSpPr>
        <p:spPr>
          <a:xfrm rot="16200000">
            <a:off x="1527371" y="3005245"/>
            <a:ext cx="1299349" cy="338554"/>
          </a:xfrm>
          <a:prstGeom prst="rect">
            <a:avLst/>
          </a:prstGeom>
          <a:noFill/>
        </p:spPr>
        <p:txBody>
          <a:bodyPr wrap="square" rtlCol="0">
            <a:spAutoFit/>
          </a:bodyPr>
          <a:lstStyle/>
          <a:p>
            <a:pPr algn="ctr"/>
            <a:r>
              <a:rPr lang="it-IT" sz="1600" dirty="0">
                <a:latin typeface="Abadi" panose="020B0604020104020204" pitchFamily="34" charset="0"/>
              </a:rPr>
              <a:t>METADATA</a:t>
            </a:r>
          </a:p>
        </p:txBody>
      </p:sp>
      <p:cxnSp>
        <p:nvCxnSpPr>
          <p:cNvPr id="30" name="Connettore 2 29">
            <a:extLst>
              <a:ext uri="{FF2B5EF4-FFF2-40B4-BE49-F238E27FC236}">
                <a16:creationId xmlns:a16="http://schemas.microsoft.com/office/drawing/2014/main" id="{5C9C435B-A9AD-477C-937D-20B4484BDA47}"/>
              </a:ext>
            </a:extLst>
          </p:cNvPr>
          <p:cNvCxnSpPr>
            <a:stCxn id="6" idx="2"/>
          </p:cNvCxnSpPr>
          <p:nvPr/>
        </p:nvCxnSpPr>
        <p:spPr>
          <a:xfrm flipH="1">
            <a:off x="2467745" y="1856452"/>
            <a:ext cx="12809" cy="26214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297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BFD2B1-E3BE-4D4A-98D7-5E1EA90FD55D}"/>
              </a:ext>
            </a:extLst>
          </p:cNvPr>
          <p:cNvSpPr>
            <a:spLocks noGrp="1"/>
          </p:cNvSpPr>
          <p:nvPr>
            <p:ph type="ctrTitle"/>
          </p:nvPr>
        </p:nvSpPr>
        <p:spPr/>
        <p:txBody>
          <a:bodyPr/>
          <a:lstStyle/>
          <a:p>
            <a:endParaRPr lang="de-LI"/>
          </a:p>
        </p:txBody>
      </p:sp>
      <p:sp>
        <p:nvSpPr>
          <p:cNvPr id="3" name="Untertitel 2">
            <a:extLst>
              <a:ext uri="{FF2B5EF4-FFF2-40B4-BE49-F238E27FC236}">
                <a16:creationId xmlns:a16="http://schemas.microsoft.com/office/drawing/2014/main" id="{94FF3392-4BC0-49B0-A842-A218C7CE4BA7}"/>
              </a:ext>
            </a:extLst>
          </p:cNvPr>
          <p:cNvSpPr>
            <a:spLocks noGrp="1"/>
          </p:cNvSpPr>
          <p:nvPr>
            <p:ph type="subTitle" idx="1"/>
          </p:nvPr>
        </p:nvSpPr>
        <p:spPr/>
        <p:txBody>
          <a:bodyPr/>
          <a:lstStyle/>
          <a:p>
            <a:endParaRPr lang="de-LI"/>
          </a:p>
        </p:txBody>
      </p:sp>
      <p:pic>
        <p:nvPicPr>
          <p:cNvPr id="1026" name="Picture 2" descr="Bildergebnis fÃ¼r android mockup">
            <a:extLst>
              <a:ext uri="{FF2B5EF4-FFF2-40B4-BE49-F238E27FC236}">
                <a16:creationId xmlns:a16="http://schemas.microsoft.com/office/drawing/2014/main" id="{ACE1D3A5-9F11-465D-A0F0-3983DA434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541"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ieren 4">
            <a:extLst>
              <a:ext uri="{FF2B5EF4-FFF2-40B4-BE49-F238E27FC236}">
                <a16:creationId xmlns:a16="http://schemas.microsoft.com/office/drawing/2014/main" id="{F4C1F521-C3BA-4A66-B2FD-5292D5CD691C}"/>
              </a:ext>
            </a:extLst>
          </p:cNvPr>
          <p:cNvGrpSpPr/>
          <p:nvPr/>
        </p:nvGrpSpPr>
        <p:grpSpPr>
          <a:xfrm>
            <a:off x="663459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888921"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CryptoRanger</a:t>
            </a:r>
            <a:endParaRPr lang="de-LI"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90096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7635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94924"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pic>
        <p:nvPicPr>
          <p:cNvPr id="12" name="Grafik 11" descr="Ein Bild, das Objekt enthält.&#10;&#10;Mit hoher Zuverlässigkeit generierte Beschreibung">
            <a:extLst>
              <a:ext uri="{FF2B5EF4-FFF2-40B4-BE49-F238E27FC236}">
                <a16:creationId xmlns:a16="http://schemas.microsoft.com/office/drawing/2014/main" id="{8E599532-4655-45F2-8081-6F1F5EDF8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6743" y="1578301"/>
            <a:ext cx="463045" cy="737862"/>
          </a:xfrm>
          <a:prstGeom prst="rect">
            <a:avLst/>
          </a:prstGeom>
        </p:spPr>
      </p:pic>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86C1CED2-7CC0-4C18-976B-B54BA755DA4A}"/>
              </a:ext>
            </a:extLst>
          </p:cNvPr>
          <p:cNvSpPr/>
          <p:nvPr/>
        </p:nvSpPr>
        <p:spPr>
          <a:xfrm>
            <a:off x="5539788" y="1662257"/>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a:solidFill>
                  <a:schemeClr val="tx1"/>
                </a:solidFill>
                <a:latin typeface="Adobe Fan Heiti Std B" panose="020B0700000000000000" pitchFamily="34" charset="-128"/>
                <a:ea typeface="Adobe Fan Heiti Std B" panose="020B0700000000000000" pitchFamily="34" charset="-128"/>
              </a:rPr>
              <a:t>7.8065 ETH</a:t>
            </a:r>
          </a:p>
        </p:txBody>
      </p:sp>
      <p:sp>
        <p:nvSpPr>
          <p:cNvPr id="15" name="Ellipse 14">
            <a:extLst>
              <a:ext uri="{FF2B5EF4-FFF2-40B4-BE49-F238E27FC236}">
                <a16:creationId xmlns:a16="http://schemas.microsoft.com/office/drawing/2014/main" id="{F1AE840B-1EFF-4FC5-8B34-0C83A3759EDD}"/>
              </a:ext>
            </a:extLst>
          </p:cNvPr>
          <p:cNvSpPr/>
          <p:nvPr/>
        </p:nvSpPr>
        <p:spPr>
          <a:xfrm>
            <a:off x="5044783" y="2448324"/>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21" name="Gruppieren 20">
            <a:extLst>
              <a:ext uri="{FF2B5EF4-FFF2-40B4-BE49-F238E27FC236}">
                <a16:creationId xmlns:a16="http://schemas.microsoft.com/office/drawing/2014/main" id="{89D84786-E6BB-4A1A-B3BC-28030522AB2C}"/>
              </a:ext>
            </a:extLst>
          </p:cNvPr>
          <p:cNvGrpSpPr/>
          <p:nvPr/>
        </p:nvGrpSpPr>
        <p:grpSpPr>
          <a:xfrm>
            <a:off x="5052350" y="2521009"/>
            <a:ext cx="529237" cy="450414"/>
            <a:chOff x="9098107" y="415636"/>
            <a:chExt cx="2238375" cy="1904999"/>
          </a:xfrm>
        </p:grpSpPr>
        <p:pic>
          <p:nvPicPr>
            <p:cNvPr id="22" name="Grafik 21">
              <a:extLst>
                <a:ext uri="{FF2B5EF4-FFF2-40B4-BE49-F238E27FC236}">
                  <a16:creationId xmlns:a16="http://schemas.microsoft.com/office/drawing/2014/main" id="{CC57CDE7-015B-458F-8ACA-8C89BCACE42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23" name="Grafik 22">
              <a:extLst>
                <a:ext uri="{FF2B5EF4-FFF2-40B4-BE49-F238E27FC236}">
                  <a16:creationId xmlns:a16="http://schemas.microsoft.com/office/drawing/2014/main" id="{3BE8C66E-C80D-4EDA-92D2-BB8A33D126C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24" name="Rechteck 23">
            <a:extLst>
              <a:ext uri="{FF2B5EF4-FFF2-40B4-BE49-F238E27FC236}">
                <a16:creationId xmlns:a16="http://schemas.microsoft.com/office/drawing/2014/main" id="{A3BC868F-1C78-4D2D-839A-DD81DA86046A}"/>
              </a:ext>
            </a:extLst>
          </p:cNvPr>
          <p:cNvSpPr/>
          <p:nvPr/>
        </p:nvSpPr>
        <p:spPr>
          <a:xfrm>
            <a:off x="5548419" y="2458244"/>
            <a:ext cx="215643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a:solidFill>
                  <a:schemeClr val="tx1"/>
                </a:solidFill>
                <a:latin typeface="Adobe Fan Heiti Std B" panose="020B0700000000000000" pitchFamily="34" charset="-128"/>
                <a:ea typeface="Adobe Fan Heiti Std B" panose="020B0700000000000000" pitchFamily="34" charset="-128"/>
              </a:rPr>
              <a:t>25 RAN</a:t>
            </a:r>
          </a:p>
        </p:txBody>
      </p: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872038" y="3266642"/>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CB19EA1B-0103-4675-A26A-72A72B80DAD4}"/>
              </a:ext>
            </a:extLst>
          </p:cNvPr>
          <p:cNvSpPr/>
          <p:nvPr/>
        </p:nvSpPr>
        <p:spPr>
          <a:xfrm>
            <a:off x="6002833" y="2020846"/>
            <a:ext cx="156383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Transfer</a:t>
            </a:r>
          </a:p>
        </p:txBody>
      </p:sp>
      <p:sp>
        <p:nvSpPr>
          <p:cNvPr id="29" name="Rechteck 28">
            <a:extLst>
              <a:ext uri="{FF2B5EF4-FFF2-40B4-BE49-F238E27FC236}">
                <a16:creationId xmlns:a16="http://schemas.microsoft.com/office/drawing/2014/main" id="{E42EED10-5D38-4C1C-9348-E7103E981616}"/>
              </a:ext>
            </a:extLst>
          </p:cNvPr>
          <p:cNvSpPr/>
          <p:nvPr/>
        </p:nvSpPr>
        <p:spPr>
          <a:xfrm>
            <a:off x="6002832" y="2746593"/>
            <a:ext cx="1702025"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Vote</a:t>
            </a:r>
          </a:p>
        </p:txBody>
      </p:sp>
      <p:sp>
        <p:nvSpPr>
          <p:cNvPr id="32" name="Rechteck 31">
            <a:extLst>
              <a:ext uri="{FF2B5EF4-FFF2-40B4-BE49-F238E27FC236}">
                <a16:creationId xmlns:a16="http://schemas.microsoft.com/office/drawing/2014/main" id="{05EB24D4-4986-4BFD-B9DD-606BE01C5F2E}"/>
              </a:ext>
            </a:extLst>
          </p:cNvPr>
          <p:cNvSpPr/>
          <p:nvPr/>
        </p:nvSpPr>
        <p:spPr>
          <a:xfrm>
            <a:off x="4304273" y="3284079"/>
            <a:ext cx="200995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Activities</a:t>
            </a:r>
            <a:endParaRPr lang="de-LI" dirty="0">
              <a:solidFill>
                <a:schemeClr val="tx1"/>
              </a:solidFill>
              <a:latin typeface="Adobe Fan Heiti Std B" panose="020B0700000000000000" pitchFamily="34" charset="-128"/>
              <a:ea typeface="Adobe Fan Heiti Std B" panose="020B0700000000000000" pitchFamily="34" charset="-128"/>
            </a:endParaRPr>
          </a:p>
        </p:txBody>
      </p:sp>
      <p:sp>
        <p:nvSpPr>
          <p:cNvPr id="33" name="Rechteck 32">
            <a:extLst>
              <a:ext uri="{FF2B5EF4-FFF2-40B4-BE49-F238E27FC236}">
                <a16:creationId xmlns:a16="http://schemas.microsoft.com/office/drawing/2014/main" id="{F2DFA2D8-7F6C-4F19-8977-A03DA7635F4C}"/>
              </a:ext>
            </a:extLst>
          </p:cNvPr>
          <p:cNvSpPr/>
          <p:nvPr/>
        </p:nvSpPr>
        <p:spPr>
          <a:xfrm>
            <a:off x="4364532" y="3580795"/>
            <a:ext cx="169112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Description</a:t>
            </a:r>
          </a:p>
        </p:txBody>
      </p:sp>
      <p:sp>
        <p:nvSpPr>
          <p:cNvPr id="35" name="Rechteck 34">
            <a:extLst>
              <a:ext uri="{FF2B5EF4-FFF2-40B4-BE49-F238E27FC236}">
                <a16:creationId xmlns:a16="http://schemas.microsoft.com/office/drawing/2014/main" id="{122C3516-5F1E-4B09-9BFD-DDC1FAE1864A}"/>
              </a:ext>
            </a:extLst>
          </p:cNvPr>
          <p:cNvSpPr/>
          <p:nvPr/>
        </p:nvSpPr>
        <p:spPr>
          <a:xfrm>
            <a:off x="5751293" y="3592223"/>
            <a:ext cx="10171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err="1">
                <a:solidFill>
                  <a:schemeClr val="tx1"/>
                </a:solidFill>
                <a:latin typeface="Adobe Fan Heiti Std B" panose="020B0700000000000000" pitchFamily="34" charset="-128"/>
                <a:ea typeface="Adobe Fan Heiti Std B" panose="020B0700000000000000" pitchFamily="34" charset="-128"/>
              </a:rPr>
              <a:t>Reward</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grpSp>
        <p:nvGrpSpPr>
          <p:cNvPr id="46" name="Gruppieren 45">
            <a:extLst>
              <a:ext uri="{FF2B5EF4-FFF2-40B4-BE49-F238E27FC236}">
                <a16:creationId xmlns:a16="http://schemas.microsoft.com/office/drawing/2014/main" id="{97754303-1DAF-4DB9-939D-28EBAF67647D}"/>
              </a:ext>
            </a:extLst>
          </p:cNvPr>
          <p:cNvGrpSpPr/>
          <p:nvPr/>
        </p:nvGrpSpPr>
        <p:grpSpPr>
          <a:xfrm>
            <a:off x="6385858" y="4129412"/>
            <a:ext cx="153110" cy="153110"/>
            <a:chOff x="6563123" y="4087478"/>
            <a:chExt cx="293491" cy="293491"/>
          </a:xfrm>
        </p:grpSpPr>
        <p:grpSp>
          <p:nvGrpSpPr>
            <p:cNvPr id="37" name="Gruppieren 36">
              <a:extLst>
                <a:ext uri="{FF2B5EF4-FFF2-40B4-BE49-F238E27FC236}">
                  <a16:creationId xmlns:a16="http://schemas.microsoft.com/office/drawing/2014/main" id="{5691CB67-CD69-4B57-9CD1-12F7F290DB76}"/>
                </a:ext>
              </a:extLst>
            </p:cNvPr>
            <p:cNvGrpSpPr/>
            <p:nvPr/>
          </p:nvGrpSpPr>
          <p:grpSpPr>
            <a:xfrm>
              <a:off x="6563123" y="4087478"/>
              <a:ext cx="293491" cy="293491"/>
              <a:chOff x="6563123" y="4087478"/>
              <a:chExt cx="293491" cy="293491"/>
            </a:xfrm>
          </p:grpSpPr>
          <p:sp>
            <p:nvSpPr>
              <p:cNvPr id="38" name="Ellipse 37">
                <a:extLst>
                  <a:ext uri="{FF2B5EF4-FFF2-40B4-BE49-F238E27FC236}">
                    <a16:creationId xmlns:a16="http://schemas.microsoft.com/office/drawing/2014/main" id="{1CC2EEFC-2C6C-4BA7-B87B-E9D4A69D5042}"/>
                  </a:ext>
                </a:extLst>
              </p:cNvPr>
              <p:cNvSpPr/>
              <p:nvPr/>
            </p:nvSpPr>
            <p:spPr>
              <a:xfrm>
                <a:off x="6563123" y="4087478"/>
                <a:ext cx="293491" cy="29349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40" name="Grafik 39">
                <a:extLst>
                  <a:ext uri="{FF2B5EF4-FFF2-40B4-BE49-F238E27FC236}">
                    <a16:creationId xmlns:a16="http://schemas.microsoft.com/office/drawing/2014/main" id="{5A16DEF4-0621-4DD8-8EAB-E5A96633659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6570691" y="4104735"/>
                <a:ext cx="274612" cy="233712"/>
              </a:xfrm>
              <a:prstGeom prst="rect">
                <a:avLst/>
              </a:prstGeom>
            </p:spPr>
          </p:pic>
        </p:grpSp>
        <p:pic>
          <p:nvPicPr>
            <p:cNvPr id="41" name="Grafik 40">
              <a:extLst>
                <a:ext uri="{FF2B5EF4-FFF2-40B4-BE49-F238E27FC236}">
                  <a16:creationId xmlns:a16="http://schemas.microsoft.com/office/drawing/2014/main" id="{F59BFE0A-730F-4B63-B2F3-00363B5361C0}"/>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72640" y="4144519"/>
              <a:ext cx="55453" cy="55453"/>
            </a:xfrm>
            <a:prstGeom prst="rect">
              <a:avLst/>
            </a:prstGeom>
          </p:spPr>
        </p:pic>
      </p:grpSp>
      <p:pic>
        <p:nvPicPr>
          <p:cNvPr id="42" name="Grafik 41" descr="Ein Bild, das Objekt enthält.&#10;&#10;Mit hoher Zuverlässigkeit generierte Beschreibung">
            <a:extLst>
              <a:ext uri="{FF2B5EF4-FFF2-40B4-BE49-F238E27FC236}">
                <a16:creationId xmlns:a16="http://schemas.microsoft.com/office/drawing/2014/main" id="{BBE46CBE-8E07-452D-A9B3-8CDD99B2B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2164" y="3920957"/>
            <a:ext cx="127819" cy="203681"/>
          </a:xfrm>
          <a:prstGeom prst="rect">
            <a:avLst/>
          </a:prstGeom>
        </p:spPr>
      </p:pic>
      <p:sp>
        <p:nvSpPr>
          <p:cNvPr id="43" name="Rechteck 42">
            <a:extLst>
              <a:ext uri="{FF2B5EF4-FFF2-40B4-BE49-F238E27FC236}">
                <a16:creationId xmlns:a16="http://schemas.microsoft.com/office/drawing/2014/main" id="{0FAB2A47-6B79-4450-B330-5A2D5614DC3E}"/>
              </a:ext>
            </a:extLst>
          </p:cNvPr>
          <p:cNvSpPr/>
          <p:nvPr/>
        </p:nvSpPr>
        <p:spPr>
          <a:xfrm>
            <a:off x="4807542" y="3941942"/>
            <a:ext cx="112949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Take a </a:t>
            </a:r>
            <a:r>
              <a:rPr lang="de-LI" sz="1000" dirty="0" err="1">
                <a:solidFill>
                  <a:schemeClr val="tx1"/>
                </a:solidFill>
                <a:latin typeface="Adobe Fan Heiti Std B" panose="020B0700000000000000" pitchFamily="34" charset="-128"/>
                <a:ea typeface="Adobe Fan Heiti Std B" panose="020B0700000000000000" pitchFamily="34" charset="-128"/>
              </a:rPr>
              <a:t>picture</a:t>
            </a:r>
            <a:r>
              <a:rPr lang="de-LI" sz="1000" dirty="0">
                <a:solidFill>
                  <a:schemeClr val="tx1"/>
                </a:solidFill>
                <a:latin typeface="Adobe Fan Heiti Std B" panose="020B0700000000000000" pitchFamily="34" charset="-128"/>
                <a:ea typeface="Adobe Fan Heiti Std B" panose="020B0700000000000000" pitchFamily="34" charset="-128"/>
              </a:rPr>
              <a:t> of a </a:t>
            </a:r>
            <a:r>
              <a:rPr lang="de-LI" sz="1000" dirty="0" err="1">
                <a:solidFill>
                  <a:schemeClr val="tx1"/>
                </a:solidFill>
                <a:latin typeface="Adobe Fan Heiti Std B" panose="020B0700000000000000" pitchFamily="34" charset="-128"/>
                <a:ea typeface="Adobe Fan Heiti Std B" panose="020B0700000000000000" pitchFamily="34" charset="-128"/>
              </a:rPr>
              <a:t>naked</a:t>
            </a:r>
            <a:r>
              <a:rPr lang="de-LI" sz="1000" dirty="0">
                <a:solidFill>
                  <a:schemeClr val="tx1"/>
                </a:solidFill>
                <a:latin typeface="Adobe Fan Heiti Std B" panose="020B0700000000000000" pitchFamily="34" charset="-128"/>
                <a:ea typeface="Adobe Fan Heiti Std B" panose="020B0700000000000000" pitchFamily="34" charset="-128"/>
              </a:rPr>
              <a:t> </a:t>
            </a:r>
            <a:r>
              <a:rPr lang="de-LI" sz="1000" dirty="0" err="1">
                <a:solidFill>
                  <a:schemeClr val="tx1"/>
                </a:solidFill>
                <a:latin typeface="Adobe Fan Heiti Std B" panose="020B0700000000000000" pitchFamily="34" charset="-128"/>
                <a:ea typeface="Adobe Fan Heiti Std B" panose="020B0700000000000000" pitchFamily="34" charset="-128"/>
              </a:rPr>
              <a:t>owl</a:t>
            </a:r>
            <a:endParaRPr lang="de-LI" sz="1000" dirty="0">
              <a:solidFill>
                <a:schemeClr val="tx1"/>
              </a:solidFill>
              <a:latin typeface="Adobe Fan Heiti Std B" panose="020B0700000000000000" pitchFamily="34" charset="-128"/>
              <a:ea typeface="Adobe Fan Heiti Std B" panose="020B0700000000000000" pitchFamily="34" charset="-128"/>
            </a:endParaRPr>
          </a:p>
        </p:txBody>
      </p:sp>
      <p:sp>
        <p:nvSpPr>
          <p:cNvPr id="48" name="Rechteck 47">
            <a:extLst>
              <a:ext uri="{FF2B5EF4-FFF2-40B4-BE49-F238E27FC236}">
                <a16:creationId xmlns:a16="http://schemas.microsoft.com/office/drawing/2014/main" id="{5408072C-F498-4260-965B-7233303C5455}"/>
              </a:ext>
            </a:extLst>
          </p:cNvPr>
          <p:cNvSpPr/>
          <p:nvPr/>
        </p:nvSpPr>
        <p:spPr>
          <a:xfrm>
            <a:off x="6018177" y="3926689"/>
            <a:ext cx="444236"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0.02</a:t>
            </a:r>
          </a:p>
        </p:txBody>
      </p:sp>
      <p:sp>
        <p:nvSpPr>
          <p:cNvPr id="49" name="Rechteck 48">
            <a:extLst>
              <a:ext uri="{FF2B5EF4-FFF2-40B4-BE49-F238E27FC236}">
                <a16:creationId xmlns:a16="http://schemas.microsoft.com/office/drawing/2014/main" id="{20798203-858A-4FBB-8523-2AD360365D32}"/>
              </a:ext>
            </a:extLst>
          </p:cNvPr>
          <p:cNvSpPr/>
          <p:nvPr/>
        </p:nvSpPr>
        <p:spPr>
          <a:xfrm>
            <a:off x="6183927" y="4107387"/>
            <a:ext cx="325711"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2</a:t>
            </a:r>
          </a:p>
        </p:txBody>
      </p:sp>
      <p:sp>
        <p:nvSpPr>
          <p:cNvPr id="58" name="Rechteck 57">
            <a:extLst>
              <a:ext uri="{FF2B5EF4-FFF2-40B4-BE49-F238E27FC236}">
                <a16:creationId xmlns:a16="http://schemas.microsoft.com/office/drawing/2014/main" id="{527191BA-F105-46EC-A358-FBC09203324D}"/>
              </a:ext>
            </a:extLst>
          </p:cNvPr>
          <p:cNvSpPr/>
          <p:nvPr/>
        </p:nvSpPr>
        <p:spPr>
          <a:xfrm>
            <a:off x="4807543" y="4373745"/>
            <a:ext cx="118014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Take a </a:t>
            </a:r>
            <a:r>
              <a:rPr lang="de-LI" sz="1000" dirty="0" err="1">
                <a:solidFill>
                  <a:schemeClr val="tx1"/>
                </a:solidFill>
                <a:latin typeface="Adobe Fan Heiti Std B" panose="020B0700000000000000" pitchFamily="34" charset="-128"/>
                <a:ea typeface="Adobe Fan Heiti Std B" panose="020B0700000000000000" pitchFamily="34" charset="-128"/>
              </a:rPr>
              <a:t>picture</a:t>
            </a:r>
            <a:r>
              <a:rPr lang="de-LI" sz="1000" dirty="0">
                <a:solidFill>
                  <a:schemeClr val="tx1"/>
                </a:solidFill>
                <a:latin typeface="Adobe Fan Heiti Std B" panose="020B0700000000000000" pitchFamily="34" charset="-128"/>
                <a:ea typeface="Adobe Fan Heiti Std B" panose="020B0700000000000000" pitchFamily="34" charset="-128"/>
              </a:rPr>
              <a:t> of a </a:t>
            </a:r>
            <a:r>
              <a:rPr lang="de-LI" sz="1000" dirty="0" err="1">
                <a:solidFill>
                  <a:schemeClr val="tx1"/>
                </a:solidFill>
                <a:latin typeface="Adobe Fan Heiti Std B" panose="020B0700000000000000" pitchFamily="34" charset="-128"/>
                <a:ea typeface="Adobe Fan Heiti Std B" panose="020B0700000000000000" pitchFamily="34" charset="-128"/>
              </a:rPr>
              <a:t>naked</a:t>
            </a:r>
            <a:r>
              <a:rPr lang="de-LI" sz="1000" dirty="0">
                <a:solidFill>
                  <a:schemeClr val="tx1"/>
                </a:solidFill>
                <a:latin typeface="Adobe Fan Heiti Std B" panose="020B0700000000000000" pitchFamily="34" charset="-128"/>
                <a:ea typeface="Adobe Fan Heiti Std B" panose="020B0700000000000000" pitchFamily="34" charset="-128"/>
              </a:rPr>
              <a:t> </a:t>
            </a:r>
            <a:r>
              <a:rPr lang="de-LI" sz="1000" dirty="0" err="1">
                <a:solidFill>
                  <a:schemeClr val="tx1"/>
                </a:solidFill>
                <a:latin typeface="Adobe Fan Heiti Std B" panose="020B0700000000000000" pitchFamily="34" charset="-128"/>
                <a:ea typeface="Adobe Fan Heiti Std B" panose="020B0700000000000000" pitchFamily="34" charset="-128"/>
              </a:rPr>
              <a:t>owl</a:t>
            </a:r>
            <a:endParaRPr lang="de-LI" sz="1000" dirty="0">
              <a:solidFill>
                <a:schemeClr val="tx1"/>
              </a:solidFill>
              <a:latin typeface="Adobe Fan Heiti Std B" panose="020B0700000000000000" pitchFamily="34" charset="-128"/>
              <a:ea typeface="Adobe Fan Heiti Std B" panose="020B0700000000000000" pitchFamily="34" charset="-128"/>
            </a:endParaRPr>
          </a:p>
        </p:txBody>
      </p:sp>
      <p:grpSp>
        <p:nvGrpSpPr>
          <p:cNvPr id="61" name="Gruppieren 60">
            <a:extLst>
              <a:ext uri="{FF2B5EF4-FFF2-40B4-BE49-F238E27FC236}">
                <a16:creationId xmlns:a16="http://schemas.microsoft.com/office/drawing/2014/main" id="{58D813B8-D07C-419C-A3CC-CB8C8AA72F47}"/>
              </a:ext>
            </a:extLst>
          </p:cNvPr>
          <p:cNvGrpSpPr/>
          <p:nvPr/>
        </p:nvGrpSpPr>
        <p:grpSpPr>
          <a:xfrm>
            <a:off x="6402588" y="4612752"/>
            <a:ext cx="153110" cy="153110"/>
            <a:chOff x="6563123" y="4087478"/>
            <a:chExt cx="293491" cy="293491"/>
          </a:xfrm>
        </p:grpSpPr>
        <p:grpSp>
          <p:nvGrpSpPr>
            <p:cNvPr id="62" name="Gruppieren 61">
              <a:extLst>
                <a:ext uri="{FF2B5EF4-FFF2-40B4-BE49-F238E27FC236}">
                  <a16:creationId xmlns:a16="http://schemas.microsoft.com/office/drawing/2014/main" id="{4FD490D8-6CC3-4626-BF97-76548DC12135}"/>
                </a:ext>
              </a:extLst>
            </p:cNvPr>
            <p:cNvGrpSpPr/>
            <p:nvPr/>
          </p:nvGrpSpPr>
          <p:grpSpPr>
            <a:xfrm>
              <a:off x="6563123" y="4087478"/>
              <a:ext cx="293491" cy="293491"/>
              <a:chOff x="6563123" y="4087478"/>
              <a:chExt cx="293491" cy="293491"/>
            </a:xfrm>
          </p:grpSpPr>
          <p:sp>
            <p:nvSpPr>
              <p:cNvPr id="64" name="Ellipse 63">
                <a:extLst>
                  <a:ext uri="{FF2B5EF4-FFF2-40B4-BE49-F238E27FC236}">
                    <a16:creationId xmlns:a16="http://schemas.microsoft.com/office/drawing/2014/main" id="{4BEEC1CD-FCB8-4BB7-BFFD-1DC60D0E2F69}"/>
                  </a:ext>
                </a:extLst>
              </p:cNvPr>
              <p:cNvSpPr/>
              <p:nvPr/>
            </p:nvSpPr>
            <p:spPr>
              <a:xfrm>
                <a:off x="6563123" y="4087478"/>
                <a:ext cx="293491" cy="29349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65" name="Grafik 64">
                <a:extLst>
                  <a:ext uri="{FF2B5EF4-FFF2-40B4-BE49-F238E27FC236}">
                    <a16:creationId xmlns:a16="http://schemas.microsoft.com/office/drawing/2014/main" id="{6F3A4AC8-75C6-42F5-8BE7-FAA2454AB82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6570691" y="4104735"/>
                <a:ext cx="274612" cy="233712"/>
              </a:xfrm>
              <a:prstGeom prst="rect">
                <a:avLst/>
              </a:prstGeom>
            </p:spPr>
          </p:pic>
        </p:grpSp>
        <p:pic>
          <p:nvPicPr>
            <p:cNvPr id="63" name="Grafik 62">
              <a:extLst>
                <a:ext uri="{FF2B5EF4-FFF2-40B4-BE49-F238E27FC236}">
                  <a16:creationId xmlns:a16="http://schemas.microsoft.com/office/drawing/2014/main" id="{14B31381-813D-47ED-A572-0C3BA2FD1C2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72640" y="4144519"/>
              <a:ext cx="55453" cy="55453"/>
            </a:xfrm>
            <a:prstGeom prst="rect">
              <a:avLst/>
            </a:prstGeom>
          </p:spPr>
        </p:pic>
      </p:grpSp>
      <p:pic>
        <p:nvPicPr>
          <p:cNvPr id="66" name="Grafik 65" descr="Ein Bild, das Objekt enthält.&#10;&#10;Mit hoher Zuverlässigkeit generierte Beschreibung">
            <a:extLst>
              <a:ext uri="{FF2B5EF4-FFF2-40B4-BE49-F238E27FC236}">
                <a16:creationId xmlns:a16="http://schemas.microsoft.com/office/drawing/2014/main" id="{1EA49E78-956F-417F-948D-3482323D7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8894" y="4404297"/>
            <a:ext cx="127819" cy="203681"/>
          </a:xfrm>
          <a:prstGeom prst="rect">
            <a:avLst/>
          </a:prstGeom>
        </p:spPr>
      </p:pic>
      <p:sp>
        <p:nvSpPr>
          <p:cNvPr id="67" name="Rechteck 66">
            <a:extLst>
              <a:ext uri="{FF2B5EF4-FFF2-40B4-BE49-F238E27FC236}">
                <a16:creationId xmlns:a16="http://schemas.microsoft.com/office/drawing/2014/main" id="{B51D459D-15E0-4EAC-8001-8A9D9F558E7F}"/>
              </a:ext>
            </a:extLst>
          </p:cNvPr>
          <p:cNvSpPr/>
          <p:nvPr/>
        </p:nvSpPr>
        <p:spPr>
          <a:xfrm>
            <a:off x="6034907" y="4410029"/>
            <a:ext cx="444236"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0.02</a:t>
            </a:r>
          </a:p>
        </p:txBody>
      </p:sp>
      <p:sp>
        <p:nvSpPr>
          <p:cNvPr id="68" name="Rechteck 67">
            <a:extLst>
              <a:ext uri="{FF2B5EF4-FFF2-40B4-BE49-F238E27FC236}">
                <a16:creationId xmlns:a16="http://schemas.microsoft.com/office/drawing/2014/main" id="{33385BBF-86BA-4E10-8E2F-A043ED5D28EE}"/>
              </a:ext>
            </a:extLst>
          </p:cNvPr>
          <p:cNvSpPr/>
          <p:nvPr/>
        </p:nvSpPr>
        <p:spPr>
          <a:xfrm>
            <a:off x="6200657" y="4590727"/>
            <a:ext cx="325711"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2</a:t>
            </a:r>
          </a:p>
        </p:txBody>
      </p:sp>
      <p:sp>
        <p:nvSpPr>
          <p:cNvPr id="69" name="Rechteck 68">
            <a:extLst>
              <a:ext uri="{FF2B5EF4-FFF2-40B4-BE49-F238E27FC236}">
                <a16:creationId xmlns:a16="http://schemas.microsoft.com/office/drawing/2014/main" id="{24F9FEF8-510E-4F00-9F00-4ACC33DA14B5}"/>
              </a:ext>
            </a:extLst>
          </p:cNvPr>
          <p:cNvSpPr/>
          <p:nvPr/>
        </p:nvSpPr>
        <p:spPr>
          <a:xfrm>
            <a:off x="6675388" y="3927838"/>
            <a:ext cx="561697" cy="3587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Claim</a:t>
            </a:r>
          </a:p>
        </p:txBody>
      </p:sp>
      <p:sp>
        <p:nvSpPr>
          <p:cNvPr id="70" name="Rechteck 69">
            <a:extLst>
              <a:ext uri="{FF2B5EF4-FFF2-40B4-BE49-F238E27FC236}">
                <a16:creationId xmlns:a16="http://schemas.microsoft.com/office/drawing/2014/main" id="{388B73C9-B2E7-4D3A-AFE9-C007268991B9}"/>
              </a:ext>
            </a:extLst>
          </p:cNvPr>
          <p:cNvSpPr/>
          <p:nvPr/>
        </p:nvSpPr>
        <p:spPr>
          <a:xfrm>
            <a:off x="6675388" y="4403990"/>
            <a:ext cx="561697" cy="3587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Proof</a:t>
            </a:r>
          </a:p>
        </p:txBody>
      </p:sp>
    </p:spTree>
    <p:extLst>
      <p:ext uri="{BB962C8B-B14F-4D97-AF65-F5344CB8AC3E}">
        <p14:creationId xmlns:p14="http://schemas.microsoft.com/office/powerpoint/2010/main" val="309936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63459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94924"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Proof</a:t>
            </a:r>
            <a:r>
              <a:rPr lang="de-LI" dirty="0" err="1">
                <a:solidFill>
                  <a:srgbClr val="00B050"/>
                </a:solidFill>
                <a:latin typeface="Adobe Fan Heiti Std B" panose="020B0700000000000000" pitchFamily="34" charset="-128"/>
                <a:ea typeface="Adobe Fan Heiti Std B" panose="020B0700000000000000" pitchFamily="34" charset="-128"/>
              </a:rPr>
              <a:t>Activity</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786884" y="2633229"/>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0FAB2A47-6B79-4450-B330-5A2D5614DC3E}"/>
              </a:ext>
            </a:extLst>
          </p:cNvPr>
          <p:cNvSpPr/>
          <p:nvPr/>
        </p:nvSpPr>
        <p:spPr>
          <a:xfrm>
            <a:off x="5471288" y="1619581"/>
            <a:ext cx="1829139"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Take a </a:t>
            </a:r>
            <a:r>
              <a:rPr lang="de-LI" sz="1600" b="1" dirty="0" err="1">
                <a:solidFill>
                  <a:schemeClr val="tx1"/>
                </a:solidFill>
                <a:latin typeface="Adobe Fan Heiti Std B" panose="020B0700000000000000" pitchFamily="34" charset="-128"/>
                <a:ea typeface="Adobe Fan Heiti Std B" panose="020B0700000000000000" pitchFamily="34" charset="-128"/>
              </a:rPr>
              <a:t>picture</a:t>
            </a:r>
            <a:r>
              <a:rPr lang="de-LI" sz="1600" b="1" dirty="0">
                <a:solidFill>
                  <a:schemeClr val="tx1"/>
                </a:solidFill>
                <a:latin typeface="Adobe Fan Heiti Std B" panose="020B0700000000000000" pitchFamily="34" charset="-128"/>
                <a:ea typeface="Adobe Fan Heiti Std B" panose="020B0700000000000000" pitchFamily="34" charset="-128"/>
              </a:rPr>
              <a:t> of a </a:t>
            </a:r>
            <a:r>
              <a:rPr lang="de-LI" sz="1600" b="1" dirty="0" err="1">
                <a:solidFill>
                  <a:schemeClr val="tx1"/>
                </a:solidFill>
                <a:latin typeface="Adobe Fan Heiti Std B" panose="020B0700000000000000" pitchFamily="34" charset="-128"/>
                <a:ea typeface="Adobe Fan Heiti Std B" panose="020B0700000000000000" pitchFamily="34" charset="-128"/>
              </a:rPr>
              <a:t>naked</a:t>
            </a:r>
            <a:r>
              <a:rPr lang="de-LI" sz="1600" b="1" dirty="0">
                <a:solidFill>
                  <a:schemeClr val="tx1"/>
                </a:solidFill>
                <a:latin typeface="Adobe Fan Heiti Std B" panose="020B0700000000000000" pitchFamily="34" charset="-128"/>
                <a:ea typeface="Adobe Fan Heiti Std B" panose="020B0700000000000000" pitchFamily="34" charset="-128"/>
              </a:rPr>
              <a:t> </a:t>
            </a:r>
            <a:r>
              <a:rPr lang="de-LI" sz="1600" b="1" dirty="0" err="1">
                <a:solidFill>
                  <a:schemeClr val="tx1"/>
                </a:solidFill>
                <a:latin typeface="Adobe Fan Heiti Std B" panose="020B0700000000000000" pitchFamily="34" charset="-128"/>
                <a:ea typeface="Adobe Fan Heiti Std B" panose="020B0700000000000000" pitchFamily="34" charset="-128"/>
              </a:rPr>
              <a:t>owl</a:t>
            </a:r>
            <a:endParaRPr lang="de-LI" sz="1600" b="1" dirty="0">
              <a:solidFill>
                <a:schemeClr val="tx1"/>
              </a:solidFill>
              <a:latin typeface="Adobe Fan Heiti Std B" panose="020B0700000000000000" pitchFamily="34" charset="-128"/>
              <a:ea typeface="Adobe Fan Heiti Std B" panose="020B0700000000000000" pitchFamily="34" charset="-128"/>
            </a:endParaRPr>
          </a:p>
        </p:txBody>
      </p:sp>
      <p:pic>
        <p:nvPicPr>
          <p:cNvPr id="8" name="Grafik 7" descr="Schleife">
            <a:extLst>
              <a:ext uri="{FF2B5EF4-FFF2-40B4-BE49-F238E27FC236}">
                <a16:creationId xmlns:a16="http://schemas.microsoft.com/office/drawing/2014/main" id="{BAB1D6FA-B715-4ED4-984D-CE3AF9B8E5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8785" y="1585633"/>
            <a:ext cx="914400" cy="914400"/>
          </a:xfrm>
          <a:prstGeom prst="rect">
            <a:avLst/>
          </a:prstGeom>
        </p:spPr>
      </p:pic>
      <p:sp>
        <p:nvSpPr>
          <p:cNvPr id="45" name="Rechteck 44">
            <a:extLst>
              <a:ext uri="{FF2B5EF4-FFF2-40B4-BE49-F238E27FC236}">
                <a16:creationId xmlns:a16="http://schemas.microsoft.com/office/drawing/2014/main" id="{7CC1EE56-3CE3-4DCB-A632-3066C609D530}"/>
              </a:ext>
            </a:extLst>
          </p:cNvPr>
          <p:cNvSpPr/>
          <p:nvPr/>
        </p:nvSpPr>
        <p:spPr>
          <a:xfrm>
            <a:off x="4817378" y="2771020"/>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Acceptance </a:t>
            </a:r>
            <a:r>
              <a:rPr lang="de-LI" sz="1600" b="1" dirty="0" err="1">
                <a:solidFill>
                  <a:schemeClr val="tx1"/>
                </a:solidFill>
                <a:latin typeface="Adobe Fan Heiti Std B" panose="020B0700000000000000" pitchFamily="34" charset="-128"/>
                <a:ea typeface="Adobe Fan Heiti Std B" panose="020B0700000000000000" pitchFamily="34" charset="-128"/>
              </a:rPr>
              <a:t>Criteria</a:t>
            </a:r>
            <a:endParaRPr lang="de-LI" sz="1600" b="1" dirty="0">
              <a:solidFill>
                <a:schemeClr val="tx1"/>
              </a:solidFill>
              <a:latin typeface="Adobe Fan Heiti Std B" panose="020B0700000000000000" pitchFamily="34" charset="-128"/>
              <a:ea typeface="Adobe Fan Heiti Std B" panose="020B0700000000000000" pitchFamily="34" charset="-128"/>
            </a:endParaRPr>
          </a:p>
          <a:p>
            <a:endParaRPr lang="de-LI" sz="1600" b="1" dirty="0">
              <a:solidFill>
                <a:schemeClr val="tx1"/>
              </a:solidFill>
              <a:latin typeface="Adobe Fan Heiti Std B" panose="020B0700000000000000" pitchFamily="34" charset="-128"/>
              <a:ea typeface="Adobe Fan Heiti Std B" panose="020B0700000000000000" pitchFamily="34" charset="-128"/>
            </a:endParaRPr>
          </a:p>
          <a:p>
            <a:r>
              <a:rPr lang="de-LI" sz="1100" dirty="0">
                <a:solidFill>
                  <a:schemeClr val="tx1"/>
                </a:solidFill>
                <a:latin typeface="Adobe Fan Heiti Std B" panose="020B0700000000000000" pitchFamily="34" charset="-128"/>
                <a:ea typeface="Adobe Fan Heiti Std B" panose="020B0700000000000000" pitchFamily="34" charset="-128"/>
              </a:rPr>
              <a:t>- Take a </a:t>
            </a:r>
            <a:r>
              <a:rPr lang="de-LI" sz="1100" dirty="0" err="1">
                <a:solidFill>
                  <a:schemeClr val="tx1"/>
                </a:solidFill>
                <a:latin typeface="Adobe Fan Heiti Std B" panose="020B0700000000000000" pitchFamily="34" charset="-128"/>
                <a:ea typeface="Adobe Fan Heiti Std B" panose="020B0700000000000000" pitchFamily="34" charset="-128"/>
              </a:rPr>
              <a:t>picture</a:t>
            </a:r>
            <a:r>
              <a:rPr lang="de-LI" sz="1100" dirty="0">
                <a:solidFill>
                  <a:schemeClr val="tx1"/>
                </a:solidFill>
                <a:latin typeface="Adobe Fan Heiti Std B" panose="020B0700000000000000" pitchFamily="34" charset="-128"/>
                <a:ea typeface="Adobe Fan Heiti Std B" panose="020B0700000000000000" pitchFamily="34" charset="-128"/>
              </a:rPr>
              <a:t> of an </a:t>
            </a:r>
            <a:r>
              <a:rPr lang="de-LI" sz="1100" dirty="0" err="1">
                <a:solidFill>
                  <a:schemeClr val="tx1"/>
                </a:solidFill>
                <a:latin typeface="Adobe Fan Heiti Std B" panose="020B0700000000000000" pitchFamily="34" charset="-128"/>
                <a:ea typeface="Adobe Fan Heiti Std B" panose="020B0700000000000000" pitchFamily="34" charset="-128"/>
              </a:rPr>
              <a:t>owl</a:t>
            </a:r>
            <a:r>
              <a:rPr lang="de-LI" sz="1100" dirty="0">
                <a:solidFill>
                  <a:schemeClr val="tx1"/>
                </a:solidFill>
                <a:latin typeface="Adobe Fan Heiti Std B" panose="020B0700000000000000" pitchFamily="34" charset="-128"/>
                <a:ea typeface="Adobe Fan Heiti Std B" panose="020B0700000000000000" pitchFamily="34" charset="-128"/>
              </a:rPr>
              <a:t> within </a:t>
            </a:r>
            <a:r>
              <a:rPr lang="de-LI" sz="1100" dirty="0" err="1">
                <a:solidFill>
                  <a:schemeClr val="tx1"/>
                </a:solidFill>
                <a:latin typeface="Adobe Fan Heiti Std B" panose="020B0700000000000000" pitchFamily="34" charset="-128"/>
                <a:ea typeface="Adobe Fan Heiti Std B" panose="020B0700000000000000" pitchFamily="34" charset="-128"/>
              </a:rPr>
              <a:t>the</a:t>
            </a:r>
            <a:r>
              <a:rPr lang="de-LI" sz="1100" dirty="0">
                <a:solidFill>
                  <a:schemeClr val="tx1"/>
                </a:solidFill>
                <a:latin typeface="Adobe Fan Heiti Std B" panose="020B0700000000000000" pitchFamily="34" charset="-128"/>
                <a:ea typeface="Adobe Fan Heiti Std B" panose="020B0700000000000000" pitchFamily="34" charset="-128"/>
              </a:rPr>
              <a:t> App </a:t>
            </a:r>
          </a:p>
        </p:txBody>
      </p:sp>
      <p:sp>
        <p:nvSpPr>
          <p:cNvPr id="47" name="Rechteck 46">
            <a:extLst>
              <a:ext uri="{FF2B5EF4-FFF2-40B4-BE49-F238E27FC236}">
                <a16:creationId xmlns:a16="http://schemas.microsoft.com/office/drawing/2014/main" id="{4444BD45-D7DA-4FE0-A28E-6BA3F5212018}"/>
              </a:ext>
            </a:extLst>
          </p:cNvPr>
          <p:cNvSpPr/>
          <p:nvPr/>
        </p:nvSpPr>
        <p:spPr>
          <a:xfrm>
            <a:off x="4836968" y="3578908"/>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Proof</a:t>
            </a:r>
          </a:p>
        </p:txBody>
      </p:sp>
      <p:pic>
        <p:nvPicPr>
          <p:cNvPr id="13" name="Grafik 12" descr="Kamera">
            <a:extLst>
              <a:ext uri="{FF2B5EF4-FFF2-40B4-BE49-F238E27FC236}">
                <a16:creationId xmlns:a16="http://schemas.microsoft.com/office/drawing/2014/main" id="{CBA9AE5A-EED6-49D5-8B12-DE41EFC6C7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4485" y="5014160"/>
            <a:ext cx="523000" cy="523000"/>
          </a:xfrm>
          <a:prstGeom prst="rect">
            <a:avLst/>
          </a:prstGeom>
        </p:spPr>
      </p:pic>
      <p:grpSp>
        <p:nvGrpSpPr>
          <p:cNvPr id="26" name="Gruppieren 25">
            <a:extLst>
              <a:ext uri="{FF2B5EF4-FFF2-40B4-BE49-F238E27FC236}">
                <a16:creationId xmlns:a16="http://schemas.microsoft.com/office/drawing/2014/main" id="{5F326A86-E3A9-4864-AFE0-FFC8BF76835F}"/>
              </a:ext>
            </a:extLst>
          </p:cNvPr>
          <p:cNvGrpSpPr/>
          <p:nvPr/>
        </p:nvGrpSpPr>
        <p:grpSpPr>
          <a:xfrm>
            <a:off x="5537262" y="5068148"/>
            <a:ext cx="450416" cy="450417"/>
            <a:chOff x="2935015" y="1494851"/>
            <a:chExt cx="669577" cy="669577"/>
          </a:xfrm>
        </p:grpSpPr>
        <p:sp>
          <p:nvSpPr>
            <p:cNvPr id="19" name="Rechteck 18">
              <a:extLst>
                <a:ext uri="{FF2B5EF4-FFF2-40B4-BE49-F238E27FC236}">
                  <a16:creationId xmlns:a16="http://schemas.microsoft.com/office/drawing/2014/main" id="{B032AF57-1EDE-4FB9-B5AB-3136F3CBDD2D}"/>
                </a:ext>
              </a:extLst>
            </p:cNvPr>
            <p:cNvSpPr/>
            <p:nvPr/>
          </p:nvSpPr>
          <p:spPr>
            <a:xfrm>
              <a:off x="2935015" y="1547814"/>
              <a:ext cx="669577" cy="52218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LI"/>
            </a:p>
          </p:txBody>
        </p:sp>
        <p:pic>
          <p:nvPicPr>
            <p:cNvPr id="53" name="Grafik 52" descr="Berge">
              <a:extLst>
                <a:ext uri="{FF2B5EF4-FFF2-40B4-BE49-F238E27FC236}">
                  <a16:creationId xmlns:a16="http://schemas.microsoft.com/office/drawing/2014/main" id="{443A6C79-CCE7-429B-BC9F-39689E49BF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35015" y="1494851"/>
              <a:ext cx="669577" cy="669577"/>
            </a:xfrm>
            <a:prstGeom prst="rect">
              <a:avLst/>
            </a:prstGeom>
          </p:spPr>
        </p:pic>
      </p:grpSp>
      <p:sp>
        <p:nvSpPr>
          <p:cNvPr id="27" name="Rechteck 26">
            <a:extLst>
              <a:ext uri="{FF2B5EF4-FFF2-40B4-BE49-F238E27FC236}">
                <a16:creationId xmlns:a16="http://schemas.microsoft.com/office/drawing/2014/main" id="{B065D8FE-87F0-44C4-9170-3963EB15573E}"/>
              </a:ext>
            </a:extLst>
          </p:cNvPr>
          <p:cNvSpPr/>
          <p:nvPr/>
        </p:nvSpPr>
        <p:spPr>
          <a:xfrm>
            <a:off x="4888584" y="4123171"/>
            <a:ext cx="2265256" cy="844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LI" sz="1200" dirty="0">
                <a:solidFill>
                  <a:schemeClr val="tx1"/>
                </a:solidFill>
              </a:rPr>
              <a:t>Type in your </a:t>
            </a:r>
            <a:r>
              <a:rPr lang="de-LI" sz="1200" dirty="0" err="1">
                <a:solidFill>
                  <a:schemeClr val="tx1"/>
                </a:solidFill>
              </a:rPr>
              <a:t>comment</a:t>
            </a:r>
            <a:r>
              <a:rPr lang="de-LI" sz="1200" dirty="0">
                <a:solidFill>
                  <a:schemeClr val="tx1"/>
                </a:solidFill>
              </a:rPr>
              <a:t>...</a:t>
            </a:r>
          </a:p>
        </p:txBody>
      </p:sp>
    </p:spTree>
    <p:extLst>
      <p:ext uri="{BB962C8B-B14F-4D97-AF65-F5344CB8AC3E}">
        <p14:creationId xmlns:p14="http://schemas.microsoft.com/office/powerpoint/2010/main" val="56091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37762"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Community</a:t>
            </a:r>
            <a:r>
              <a:rPr lang="de-LI" dirty="0" err="1">
                <a:solidFill>
                  <a:srgbClr val="00B050"/>
                </a:solidFill>
                <a:latin typeface="Adobe Fan Heiti Std B" panose="020B0700000000000000" pitchFamily="34" charset="-128"/>
                <a:ea typeface="Adobe Fan Heiti Std B" panose="020B0700000000000000" pitchFamily="34" charset="-128"/>
              </a:rPr>
              <a:t>Vote</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388352" y="2069998"/>
            <a:ext cx="101719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dirty="0">
                <a:solidFill>
                  <a:schemeClr val="tx1"/>
                </a:solidFill>
                <a:latin typeface="Adobe Fan Heiti Std B" panose="020B0700000000000000" pitchFamily="34" charset="-128"/>
                <a:ea typeface="Adobe Fan Heiti Std B" panose="020B0700000000000000" pitchFamily="34" charset="-128"/>
              </a:rPr>
              <a:t>25 RAN</a:t>
            </a:r>
          </a:p>
        </p:txBody>
      </p: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786884" y="2633229"/>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CB19EA1B-0103-4675-A26A-72A72B80DAD4}"/>
              </a:ext>
            </a:extLst>
          </p:cNvPr>
          <p:cNvSpPr/>
          <p:nvPr/>
        </p:nvSpPr>
        <p:spPr>
          <a:xfrm>
            <a:off x="5314083" y="2098547"/>
            <a:ext cx="156383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Your Balance: </a:t>
            </a:r>
          </a:p>
        </p:txBody>
      </p:sp>
      <p:sp>
        <p:nvSpPr>
          <p:cNvPr id="29" name="Rechteck 28">
            <a:extLst>
              <a:ext uri="{FF2B5EF4-FFF2-40B4-BE49-F238E27FC236}">
                <a16:creationId xmlns:a16="http://schemas.microsoft.com/office/drawing/2014/main" id="{E42EED10-5D38-4C1C-9348-E7103E981616}"/>
              </a:ext>
            </a:extLst>
          </p:cNvPr>
          <p:cNvSpPr/>
          <p:nvPr/>
        </p:nvSpPr>
        <p:spPr>
          <a:xfrm>
            <a:off x="4888554" y="4674637"/>
            <a:ext cx="2254344"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Vote</a:t>
            </a:r>
          </a:p>
        </p:txBody>
      </p:sp>
      <p:sp>
        <p:nvSpPr>
          <p:cNvPr id="43" name="Rechteck 42">
            <a:extLst>
              <a:ext uri="{FF2B5EF4-FFF2-40B4-BE49-F238E27FC236}">
                <a16:creationId xmlns:a16="http://schemas.microsoft.com/office/drawing/2014/main" id="{0FAB2A47-6B79-4450-B330-5A2D5614DC3E}"/>
              </a:ext>
            </a:extLst>
          </p:cNvPr>
          <p:cNvSpPr/>
          <p:nvPr/>
        </p:nvSpPr>
        <p:spPr>
          <a:xfrm>
            <a:off x="5541138" y="1370893"/>
            <a:ext cx="1694429" cy="860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Vote for your </a:t>
            </a:r>
            <a:r>
              <a:rPr lang="de-LI" sz="1200" b="1" dirty="0" err="1">
                <a:solidFill>
                  <a:schemeClr val="tx1"/>
                </a:solidFill>
                <a:latin typeface="Adobe Fan Heiti Std B" panose="020B0700000000000000" pitchFamily="34" charset="-128"/>
                <a:ea typeface="Adobe Fan Heiti Std B" panose="020B0700000000000000" pitchFamily="34" charset="-128"/>
              </a:rPr>
              <a:t>favourite</a:t>
            </a:r>
            <a:r>
              <a:rPr lang="de-LI" sz="1200" b="1" dirty="0">
                <a:solidFill>
                  <a:schemeClr val="tx1"/>
                </a:solidFill>
                <a:latin typeface="Adobe Fan Heiti Std B" panose="020B0700000000000000" pitchFamily="34" charset="-128"/>
                <a:ea typeface="Adobe Fan Heiti Std B" panose="020B0700000000000000" pitchFamily="34" charset="-128"/>
              </a:rPr>
              <a:t> Community Project!</a:t>
            </a:r>
          </a:p>
        </p:txBody>
      </p:sp>
      <p:sp>
        <p:nvSpPr>
          <p:cNvPr id="69" name="Rechteck 68">
            <a:extLst>
              <a:ext uri="{FF2B5EF4-FFF2-40B4-BE49-F238E27FC236}">
                <a16:creationId xmlns:a16="http://schemas.microsoft.com/office/drawing/2014/main" id="{24F9FEF8-510E-4F00-9F00-4ACC33DA14B5}"/>
              </a:ext>
            </a:extLst>
          </p:cNvPr>
          <p:cNvSpPr/>
          <p:nvPr/>
        </p:nvSpPr>
        <p:spPr>
          <a:xfrm>
            <a:off x="6396038" y="3321901"/>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15</a:t>
            </a:r>
          </a:p>
        </p:txBody>
      </p:sp>
      <p:sp>
        <p:nvSpPr>
          <p:cNvPr id="45" name="Rechteck 44">
            <a:extLst>
              <a:ext uri="{FF2B5EF4-FFF2-40B4-BE49-F238E27FC236}">
                <a16:creationId xmlns:a16="http://schemas.microsoft.com/office/drawing/2014/main" id="{7CC1EE56-3CE3-4DCB-A632-3066C609D530}"/>
              </a:ext>
            </a:extLst>
          </p:cNvPr>
          <p:cNvSpPr/>
          <p:nvPr/>
        </p:nvSpPr>
        <p:spPr>
          <a:xfrm>
            <a:off x="4747000" y="2504375"/>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err="1">
                <a:solidFill>
                  <a:schemeClr val="tx1"/>
                </a:solidFill>
                <a:latin typeface="Adobe Fan Heiti Std B" panose="020B0700000000000000" pitchFamily="34" charset="-128"/>
                <a:ea typeface="Adobe Fan Heiti Std B" panose="020B0700000000000000" pitchFamily="34" charset="-128"/>
              </a:rPr>
              <a:t>Present</a:t>
            </a:r>
            <a:r>
              <a:rPr lang="de-LI" sz="1600" b="1" dirty="0">
                <a:solidFill>
                  <a:schemeClr val="tx1"/>
                </a:solidFill>
                <a:latin typeface="Adobe Fan Heiti Std B" panose="020B0700000000000000" pitchFamily="34" charset="-128"/>
                <a:ea typeface="Adobe Fan Heiti Std B" panose="020B0700000000000000" pitchFamily="34" charset="-128"/>
              </a:rPr>
              <a:t> Projects</a:t>
            </a:r>
          </a:p>
        </p:txBody>
      </p:sp>
      <p:pic>
        <p:nvPicPr>
          <p:cNvPr id="10" name="Grafik 9" descr="Umschlag öffnen">
            <a:extLst>
              <a:ext uri="{FF2B5EF4-FFF2-40B4-BE49-F238E27FC236}">
                <a16:creationId xmlns:a16="http://schemas.microsoft.com/office/drawing/2014/main" id="{F39A12F0-3013-4186-BF1E-3073787D10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8851" y="1490120"/>
            <a:ext cx="674218" cy="674218"/>
          </a:xfrm>
          <a:prstGeom prst="rect">
            <a:avLst/>
          </a:prstGeom>
        </p:spPr>
      </p:pic>
      <p:grpSp>
        <p:nvGrpSpPr>
          <p:cNvPr id="51" name="Gruppieren 50">
            <a:extLst>
              <a:ext uri="{FF2B5EF4-FFF2-40B4-BE49-F238E27FC236}">
                <a16:creationId xmlns:a16="http://schemas.microsoft.com/office/drawing/2014/main" id="{570030E8-F3B8-43E7-B956-A28E9CDA1844}"/>
              </a:ext>
            </a:extLst>
          </p:cNvPr>
          <p:cNvGrpSpPr/>
          <p:nvPr/>
        </p:nvGrpSpPr>
        <p:grpSpPr>
          <a:xfrm>
            <a:off x="6851544" y="3338311"/>
            <a:ext cx="329173" cy="329173"/>
            <a:chOff x="9726320" y="3146189"/>
            <a:chExt cx="565621" cy="565621"/>
          </a:xfrm>
        </p:grpSpPr>
        <p:sp>
          <p:nvSpPr>
            <p:cNvPr id="52" name="Ellipse 51">
              <a:extLst>
                <a:ext uri="{FF2B5EF4-FFF2-40B4-BE49-F238E27FC236}">
                  <a16:creationId xmlns:a16="http://schemas.microsoft.com/office/drawing/2014/main" id="{3B21A3D6-8826-4F2E-8EA8-7F912C0D3171}"/>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4" name="Gruppieren 53">
              <a:extLst>
                <a:ext uri="{FF2B5EF4-FFF2-40B4-BE49-F238E27FC236}">
                  <a16:creationId xmlns:a16="http://schemas.microsoft.com/office/drawing/2014/main" id="{1AE53C39-55E6-47D2-8EDC-1457DCDEBD48}"/>
                </a:ext>
              </a:extLst>
            </p:cNvPr>
            <p:cNvGrpSpPr/>
            <p:nvPr/>
          </p:nvGrpSpPr>
          <p:grpSpPr>
            <a:xfrm>
              <a:off x="9733887" y="3218874"/>
              <a:ext cx="529237" cy="450414"/>
              <a:chOff x="9098107" y="415636"/>
              <a:chExt cx="2238375" cy="1904999"/>
            </a:xfrm>
          </p:grpSpPr>
          <p:pic>
            <p:nvPicPr>
              <p:cNvPr id="55" name="Grafik 54">
                <a:extLst>
                  <a:ext uri="{FF2B5EF4-FFF2-40B4-BE49-F238E27FC236}">
                    <a16:creationId xmlns:a16="http://schemas.microsoft.com/office/drawing/2014/main" id="{7D069AE3-64A9-422E-9F29-EB0A3965867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56" name="Grafik 55">
                <a:extLst>
                  <a:ext uri="{FF2B5EF4-FFF2-40B4-BE49-F238E27FC236}">
                    <a16:creationId xmlns:a16="http://schemas.microsoft.com/office/drawing/2014/main" id="{1BFAF923-DFB2-4173-8B23-321C6BAEFD46}"/>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57" name="Rechteck 56">
            <a:extLst>
              <a:ext uri="{FF2B5EF4-FFF2-40B4-BE49-F238E27FC236}">
                <a16:creationId xmlns:a16="http://schemas.microsoft.com/office/drawing/2014/main" id="{F923EE8A-5CED-481A-9488-5548DE44E694}"/>
              </a:ext>
            </a:extLst>
          </p:cNvPr>
          <p:cNvSpPr/>
          <p:nvPr/>
        </p:nvSpPr>
        <p:spPr>
          <a:xfrm>
            <a:off x="4270614" y="2934416"/>
            <a:ext cx="169112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b="1" i="1" dirty="0">
                <a:solidFill>
                  <a:schemeClr val="tx1"/>
                </a:solidFill>
                <a:latin typeface="Adobe Fan Heiti Std B" panose="020B0700000000000000" pitchFamily="34" charset="-128"/>
                <a:ea typeface="Adobe Fan Heiti Std B" panose="020B0700000000000000" pitchFamily="34" charset="-128"/>
              </a:rPr>
              <a:t>Project</a:t>
            </a:r>
          </a:p>
        </p:txBody>
      </p:sp>
      <p:sp>
        <p:nvSpPr>
          <p:cNvPr id="59" name="Rechteck 58">
            <a:extLst>
              <a:ext uri="{FF2B5EF4-FFF2-40B4-BE49-F238E27FC236}">
                <a16:creationId xmlns:a16="http://schemas.microsoft.com/office/drawing/2014/main" id="{FC98A287-C25D-4F26-9F38-88A01487829B}"/>
              </a:ext>
            </a:extLst>
          </p:cNvPr>
          <p:cNvSpPr/>
          <p:nvPr/>
        </p:nvSpPr>
        <p:spPr>
          <a:xfrm>
            <a:off x="6008709" y="2945844"/>
            <a:ext cx="10171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b="1" i="1" dirty="0">
                <a:solidFill>
                  <a:schemeClr val="tx1"/>
                </a:solidFill>
                <a:latin typeface="Adobe Fan Heiti Std B" panose="020B0700000000000000" pitchFamily="34" charset="-128"/>
                <a:ea typeface="Adobe Fan Heiti Std B" panose="020B0700000000000000" pitchFamily="34" charset="-128"/>
              </a:rPr>
              <a:t>Vote</a:t>
            </a:r>
          </a:p>
        </p:txBody>
      </p:sp>
      <p:sp>
        <p:nvSpPr>
          <p:cNvPr id="60" name="Rechteck 59">
            <a:extLst>
              <a:ext uri="{FF2B5EF4-FFF2-40B4-BE49-F238E27FC236}">
                <a16:creationId xmlns:a16="http://schemas.microsoft.com/office/drawing/2014/main" id="{55F95238-CFC1-4BEE-BC90-CBA9C3970505}"/>
              </a:ext>
            </a:extLst>
          </p:cNvPr>
          <p:cNvSpPr/>
          <p:nvPr/>
        </p:nvSpPr>
        <p:spPr>
          <a:xfrm>
            <a:off x="4814896" y="3280941"/>
            <a:ext cx="115440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a:solidFill>
                  <a:schemeClr val="tx1"/>
                </a:solidFill>
                <a:ea typeface="Adobe Fan Heiti Std B" panose="020B0700000000000000" pitchFamily="34" charset="-128"/>
              </a:rPr>
              <a:t>Building a Disco</a:t>
            </a:r>
          </a:p>
        </p:txBody>
      </p:sp>
      <p:sp>
        <p:nvSpPr>
          <p:cNvPr id="71" name="Rechteck 70">
            <a:extLst>
              <a:ext uri="{FF2B5EF4-FFF2-40B4-BE49-F238E27FC236}">
                <a16:creationId xmlns:a16="http://schemas.microsoft.com/office/drawing/2014/main" id="{9FB62D2D-B30B-4870-8233-FA1DF6AFB34F}"/>
              </a:ext>
            </a:extLst>
          </p:cNvPr>
          <p:cNvSpPr/>
          <p:nvPr/>
        </p:nvSpPr>
        <p:spPr>
          <a:xfrm>
            <a:off x="4814897" y="3712744"/>
            <a:ext cx="12061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a:solidFill>
                  <a:schemeClr val="tx1"/>
                </a:solidFill>
                <a:ea typeface="Adobe Fan Heiti Std B" panose="020B0700000000000000" pitchFamily="34" charset="-128"/>
              </a:rPr>
              <a:t>New Well in Siebenbürgen </a:t>
            </a:r>
          </a:p>
        </p:txBody>
      </p:sp>
      <p:sp>
        <p:nvSpPr>
          <p:cNvPr id="72" name="Rechteck 71">
            <a:extLst>
              <a:ext uri="{FF2B5EF4-FFF2-40B4-BE49-F238E27FC236}">
                <a16:creationId xmlns:a16="http://schemas.microsoft.com/office/drawing/2014/main" id="{90D2F690-A3C5-4A85-96FC-A080437B4449}"/>
              </a:ext>
            </a:extLst>
          </p:cNvPr>
          <p:cNvSpPr/>
          <p:nvPr/>
        </p:nvSpPr>
        <p:spPr>
          <a:xfrm>
            <a:off x="4814896" y="4117111"/>
            <a:ext cx="130935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err="1">
                <a:solidFill>
                  <a:schemeClr val="tx1"/>
                </a:solidFill>
                <a:ea typeface="Adobe Fan Heiti Std B" panose="020B0700000000000000" pitchFamily="34" charset="-128"/>
              </a:rPr>
              <a:t>Rennovate</a:t>
            </a:r>
            <a:r>
              <a:rPr lang="de-LI" sz="1100" dirty="0">
                <a:solidFill>
                  <a:schemeClr val="tx1"/>
                </a:solidFill>
                <a:ea typeface="Adobe Fan Heiti Std B" panose="020B0700000000000000" pitchFamily="34" charset="-128"/>
              </a:rPr>
              <a:t> Hospital in </a:t>
            </a:r>
            <a:r>
              <a:rPr lang="de-LI" sz="1100" dirty="0" err="1">
                <a:solidFill>
                  <a:schemeClr val="tx1"/>
                </a:solidFill>
                <a:ea typeface="Adobe Fan Heiti Std B" panose="020B0700000000000000" pitchFamily="34" charset="-128"/>
              </a:rPr>
              <a:t>Brasov</a:t>
            </a:r>
            <a:endParaRPr lang="de-LI" sz="1100" dirty="0">
              <a:solidFill>
                <a:schemeClr val="tx1"/>
              </a:solidFill>
              <a:ea typeface="Adobe Fan Heiti Std B" panose="020B0700000000000000" pitchFamily="34" charset="-128"/>
            </a:endParaRPr>
          </a:p>
        </p:txBody>
      </p:sp>
      <p:sp>
        <p:nvSpPr>
          <p:cNvPr id="73" name="Rechteck 72">
            <a:extLst>
              <a:ext uri="{FF2B5EF4-FFF2-40B4-BE49-F238E27FC236}">
                <a16:creationId xmlns:a16="http://schemas.microsoft.com/office/drawing/2014/main" id="{8B79903B-09B1-48A2-BB93-4828D8422626}"/>
              </a:ext>
            </a:extLst>
          </p:cNvPr>
          <p:cNvSpPr/>
          <p:nvPr/>
        </p:nvSpPr>
        <p:spPr>
          <a:xfrm>
            <a:off x="6396038" y="3727927"/>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10</a:t>
            </a:r>
          </a:p>
        </p:txBody>
      </p:sp>
      <p:grpSp>
        <p:nvGrpSpPr>
          <p:cNvPr id="74" name="Gruppieren 73">
            <a:extLst>
              <a:ext uri="{FF2B5EF4-FFF2-40B4-BE49-F238E27FC236}">
                <a16:creationId xmlns:a16="http://schemas.microsoft.com/office/drawing/2014/main" id="{E86FED54-DBAA-4A09-BFE8-F0897BC7DE04}"/>
              </a:ext>
            </a:extLst>
          </p:cNvPr>
          <p:cNvGrpSpPr/>
          <p:nvPr/>
        </p:nvGrpSpPr>
        <p:grpSpPr>
          <a:xfrm>
            <a:off x="6851544" y="3744337"/>
            <a:ext cx="329173" cy="329173"/>
            <a:chOff x="9726320" y="3146189"/>
            <a:chExt cx="565621" cy="565621"/>
          </a:xfrm>
        </p:grpSpPr>
        <p:sp>
          <p:nvSpPr>
            <p:cNvPr id="75" name="Ellipse 74">
              <a:extLst>
                <a:ext uri="{FF2B5EF4-FFF2-40B4-BE49-F238E27FC236}">
                  <a16:creationId xmlns:a16="http://schemas.microsoft.com/office/drawing/2014/main" id="{532E7678-A8CA-4683-A38B-84DD6EB77067}"/>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76" name="Gruppieren 75">
              <a:extLst>
                <a:ext uri="{FF2B5EF4-FFF2-40B4-BE49-F238E27FC236}">
                  <a16:creationId xmlns:a16="http://schemas.microsoft.com/office/drawing/2014/main" id="{D4F0F092-9C4D-4884-A306-28B9CD86E067}"/>
                </a:ext>
              </a:extLst>
            </p:cNvPr>
            <p:cNvGrpSpPr/>
            <p:nvPr/>
          </p:nvGrpSpPr>
          <p:grpSpPr>
            <a:xfrm>
              <a:off x="9733887" y="3218874"/>
              <a:ext cx="529237" cy="450414"/>
              <a:chOff x="9098107" y="415636"/>
              <a:chExt cx="2238375" cy="1904999"/>
            </a:xfrm>
          </p:grpSpPr>
          <p:pic>
            <p:nvPicPr>
              <p:cNvPr id="77" name="Grafik 76">
                <a:extLst>
                  <a:ext uri="{FF2B5EF4-FFF2-40B4-BE49-F238E27FC236}">
                    <a16:creationId xmlns:a16="http://schemas.microsoft.com/office/drawing/2014/main" id="{EF333FEB-DAD8-4956-9A2B-51AEF0E1E0E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8" name="Grafik 77">
                <a:extLst>
                  <a:ext uri="{FF2B5EF4-FFF2-40B4-BE49-F238E27FC236}">
                    <a16:creationId xmlns:a16="http://schemas.microsoft.com/office/drawing/2014/main" id="{89DB5160-C2A1-465F-A84E-A76BCD6B5E4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79" name="Rechteck 78">
            <a:extLst>
              <a:ext uri="{FF2B5EF4-FFF2-40B4-BE49-F238E27FC236}">
                <a16:creationId xmlns:a16="http://schemas.microsoft.com/office/drawing/2014/main" id="{A6108225-1BBA-4349-B6C3-6FF93DFE4C75}"/>
              </a:ext>
            </a:extLst>
          </p:cNvPr>
          <p:cNvSpPr/>
          <p:nvPr/>
        </p:nvSpPr>
        <p:spPr>
          <a:xfrm>
            <a:off x="6396038" y="4138665"/>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0</a:t>
            </a:r>
          </a:p>
        </p:txBody>
      </p:sp>
      <p:grpSp>
        <p:nvGrpSpPr>
          <p:cNvPr id="80" name="Gruppieren 79">
            <a:extLst>
              <a:ext uri="{FF2B5EF4-FFF2-40B4-BE49-F238E27FC236}">
                <a16:creationId xmlns:a16="http://schemas.microsoft.com/office/drawing/2014/main" id="{8AFC5A0C-18A9-450C-B2A7-5D14E015E36A}"/>
              </a:ext>
            </a:extLst>
          </p:cNvPr>
          <p:cNvGrpSpPr/>
          <p:nvPr/>
        </p:nvGrpSpPr>
        <p:grpSpPr>
          <a:xfrm>
            <a:off x="6851544" y="4155075"/>
            <a:ext cx="329173" cy="329173"/>
            <a:chOff x="9726320" y="3146189"/>
            <a:chExt cx="565621" cy="565621"/>
          </a:xfrm>
        </p:grpSpPr>
        <p:sp>
          <p:nvSpPr>
            <p:cNvPr id="81" name="Ellipse 80">
              <a:extLst>
                <a:ext uri="{FF2B5EF4-FFF2-40B4-BE49-F238E27FC236}">
                  <a16:creationId xmlns:a16="http://schemas.microsoft.com/office/drawing/2014/main" id="{14399635-B4A8-46D3-9A05-C1A29E584267}"/>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82" name="Gruppieren 81">
              <a:extLst>
                <a:ext uri="{FF2B5EF4-FFF2-40B4-BE49-F238E27FC236}">
                  <a16:creationId xmlns:a16="http://schemas.microsoft.com/office/drawing/2014/main" id="{4C00A5B2-7682-4600-A898-D2B50707B6B5}"/>
                </a:ext>
              </a:extLst>
            </p:cNvPr>
            <p:cNvGrpSpPr/>
            <p:nvPr/>
          </p:nvGrpSpPr>
          <p:grpSpPr>
            <a:xfrm>
              <a:off x="9733887" y="3218874"/>
              <a:ext cx="529237" cy="450414"/>
              <a:chOff x="9098107" y="415636"/>
              <a:chExt cx="2238375" cy="1904999"/>
            </a:xfrm>
          </p:grpSpPr>
          <p:pic>
            <p:nvPicPr>
              <p:cNvPr id="83" name="Grafik 82">
                <a:extLst>
                  <a:ext uri="{FF2B5EF4-FFF2-40B4-BE49-F238E27FC236}">
                    <a16:creationId xmlns:a16="http://schemas.microsoft.com/office/drawing/2014/main" id="{E408C0EC-04DA-4948-9DAC-C6E624C2134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84" name="Grafik 83">
                <a:extLst>
                  <a:ext uri="{FF2B5EF4-FFF2-40B4-BE49-F238E27FC236}">
                    <a16:creationId xmlns:a16="http://schemas.microsoft.com/office/drawing/2014/main" id="{D9A000D5-4F4A-46D5-98AF-790409DCB3A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err="1">
                <a:solidFill>
                  <a:srgbClr val="00B050"/>
                </a:solidFill>
                <a:latin typeface="Adobe Fan Heiti Std B" panose="020B0700000000000000" pitchFamily="34" charset="-128"/>
                <a:ea typeface="Adobe Fan Heiti Std B" panose="020B0700000000000000" pitchFamily="34" charset="-128"/>
              </a:rPr>
              <a:t>If</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chemeClr val="accent6">
                    <a:lumMod val="50000"/>
                  </a:schemeClr>
                </a:solidFill>
                <a:latin typeface="Adobe Fan Heiti Std B" panose="020B0700000000000000" pitchFamily="34" charset="-128"/>
                <a:ea typeface="Adobe Fan Heiti Std B" panose="020B0700000000000000" pitchFamily="34" charset="-128"/>
              </a:rPr>
              <a:t>impact</a:t>
            </a:r>
            <a:r>
              <a:rPr lang="de-LI" sz="1050" b="1" dirty="0">
                <a:solidFill>
                  <a:schemeClr val="accent6">
                    <a:lumMod val="50000"/>
                  </a:schemeClr>
                </a:solidFill>
                <a:latin typeface="Adobe Fan Heiti Std B" panose="020B0700000000000000" pitchFamily="34" charset="-128"/>
                <a:ea typeface="Adobe Fan Heiti Std B" panose="020B0700000000000000" pitchFamily="34" charset="-128"/>
              </a:rPr>
              <a:t> </a:t>
            </a:r>
            <a:r>
              <a:rPr lang="de-LI" sz="1050" b="1" dirty="0" err="1">
                <a:solidFill>
                  <a:schemeClr val="accent6">
                    <a:lumMod val="50000"/>
                  </a:schemeClr>
                </a:solidFill>
                <a:latin typeface="Adobe Fan Heiti Std B" panose="020B0700000000000000" pitchFamily="34" charset="-128"/>
                <a:ea typeface="Adobe Fan Heiti Std B" panose="020B0700000000000000" pitchFamily="34" charset="-128"/>
              </a:rPr>
              <a:t>goals</a:t>
            </a:r>
            <a:r>
              <a:rPr lang="de-LI" sz="1050" b="1" dirty="0">
                <a:solidFill>
                  <a:schemeClr val="accent6">
                    <a:lumMod val="50000"/>
                  </a:schemeClr>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are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met</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project</a:t>
            </a:r>
            <a:r>
              <a:rPr lang="de-LI" sz="1050" b="1" dirty="0">
                <a:solidFill>
                  <a:srgbClr val="00B050"/>
                </a:solidFill>
                <a:latin typeface="Adobe Fan Heiti Std B" panose="020B0700000000000000" pitchFamily="34" charset="-128"/>
                <a:ea typeface="Adobe Fan Heiti Std B" panose="020B0700000000000000" pitchFamily="34" charset="-128"/>
              </a:rPr>
              <a:t> with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most</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votes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gets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funded</a:t>
            </a:r>
            <a:r>
              <a:rPr lang="de-LI" sz="105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240766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172762" y="3072300"/>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19939"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1915"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447" y="2383376"/>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7917930" y="609883"/>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457631" y="3697661"/>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7363433" y="365011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418222" y="1951158"/>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3229837" y="3251097"/>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1953768" y="4310205"/>
            <a:ext cx="5852912" cy="363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240845" y="529958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80423" y="2139354"/>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16464"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663965" y="273727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332343" y="2947649"/>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92032" y="2197899"/>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595527" y="1574553"/>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183884" y="508444"/>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p:cNvCxnSpPr>
          <p:nvPr/>
        </p:nvCxnSpPr>
        <p:spPr>
          <a:xfrm flipV="1">
            <a:off x="3866959" y="1003739"/>
            <a:ext cx="1718681" cy="1216807"/>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135821" y="879694"/>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3953692" y="1610136"/>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186111" y="1592286"/>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6711107" y="632965"/>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p:cNvCxnSpPr>
          <p:nvPr/>
        </p:nvCxnSpPr>
        <p:spPr>
          <a:xfrm flipV="1">
            <a:off x="3750181" y="1096041"/>
            <a:ext cx="1835459" cy="1171602"/>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4799818" y="1758561"/>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p:cNvCxnSpPr>
          <p:nvPr/>
        </p:nvCxnSpPr>
        <p:spPr>
          <a:xfrm>
            <a:off x="3791658" y="2386405"/>
            <a:ext cx="1836355"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27" idx="1"/>
            <a:endCxn id="76" idx="3"/>
          </p:cNvCxnSpPr>
          <p:nvPr/>
        </p:nvCxnSpPr>
        <p:spPr>
          <a:xfrm rot="10800000" flipV="1">
            <a:off x="1953963" y="3194831"/>
            <a:ext cx="3326461" cy="956283"/>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3866111" y="4094490"/>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stCxn id="121" idx="1"/>
            <a:endCxn id="82" idx="2"/>
          </p:cNvCxnSpPr>
          <p:nvPr/>
        </p:nvCxnSpPr>
        <p:spPr>
          <a:xfrm rot="10800000">
            <a:off x="1244245" y="4831073"/>
            <a:ext cx="4427315" cy="888375"/>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3297601" y="5452333"/>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091423" y="5113664"/>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6131003" y="5104531"/>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stCxn id="111" idx="3"/>
            <a:endCxn id="80" idx="0"/>
          </p:cNvCxnSpPr>
          <p:nvPr/>
        </p:nvCxnSpPr>
        <p:spPr>
          <a:xfrm>
            <a:off x="6507603" y="844929"/>
            <a:ext cx="1710477" cy="28051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stCxn id="80" idx="3"/>
            <a:endCxn id="81" idx="2"/>
          </p:cNvCxnSpPr>
          <p:nvPr/>
        </p:nvCxnSpPr>
        <p:spPr>
          <a:xfrm flipV="1">
            <a:off x="8629479" y="1601430"/>
            <a:ext cx="366113" cy="24600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3"/>
            <a:endCxn id="140" idx="0"/>
          </p:cNvCxnSpPr>
          <p:nvPr/>
        </p:nvCxnSpPr>
        <p:spPr>
          <a:xfrm flipH="1" flipV="1">
            <a:off x="3199119" y="506076"/>
            <a:ext cx="5430360" cy="3555437"/>
          </a:xfrm>
          <a:prstGeom prst="bentConnector4">
            <a:avLst>
              <a:gd name="adj1" fmla="val -4210"/>
              <a:gd name="adj2" fmla="val 1064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34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381500"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Impact</a:t>
            </a:r>
            <a:r>
              <a:rPr lang="de-LI" dirty="0" err="1">
                <a:solidFill>
                  <a:srgbClr val="00B050"/>
                </a:solidFill>
                <a:latin typeface="Adobe Fan Heiti Std B" panose="020B0700000000000000" pitchFamily="34" charset="-128"/>
                <a:ea typeface="Adobe Fan Heiti Std B" panose="020B0700000000000000" pitchFamily="34" charset="-128"/>
              </a:rPr>
              <a:t>Goals</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475421" y="3422508"/>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828851" y="3435050"/>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Bisons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43" name="Rechteck 42">
            <a:extLst>
              <a:ext uri="{FF2B5EF4-FFF2-40B4-BE49-F238E27FC236}">
                <a16:creationId xmlns:a16="http://schemas.microsoft.com/office/drawing/2014/main" id="{0FAB2A47-6B79-4450-B330-5A2D5614DC3E}"/>
              </a:ext>
            </a:extLst>
          </p:cNvPr>
          <p:cNvSpPr/>
          <p:nvPr/>
        </p:nvSpPr>
        <p:spPr>
          <a:xfrm>
            <a:off x="5472997" y="1441482"/>
            <a:ext cx="1767927" cy="635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Your </a:t>
            </a:r>
            <a:r>
              <a:rPr lang="de-LI" sz="1200" b="1" dirty="0" err="1">
                <a:solidFill>
                  <a:schemeClr val="tx1"/>
                </a:solidFill>
                <a:latin typeface="Adobe Fan Heiti Std B" panose="020B0700000000000000" pitchFamily="34" charset="-128"/>
                <a:ea typeface="Adobe Fan Heiti Std B" panose="020B0700000000000000" pitchFamily="34" charset="-128"/>
              </a:rPr>
              <a:t>community</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is</a:t>
            </a:r>
            <a:r>
              <a:rPr lang="de-LI" sz="1200" b="1" dirty="0">
                <a:solidFill>
                  <a:schemeClr val="tx1"/>
                </a:solidFill>
                <a:latin typeface="Adobe Fan Heiti Std B" panose="020B0700000000000000" pitchFamily="34" charset="-128"/>
                <a:ea typeface="Adobe Fan Heiti Std B" panose="020B0700000000000000" pitchFamily="34" charset="-128"/>
              </a:rPr>
              <a:t> on </a:t>
            </a:r>
            <a:r>
              <a:rPr lang="de-LI" sz="1200" b="1" dirty="0" err="1">
                <a:solidFill>
                  <a:schemeClr val="tx1"/>
                </a:solidFill>
                <a:latin typeface="Adobe Fan Heiti Std B" panose="020B0700000000000000" pitchFamily="34" charset="-128"/>
                <a:ea typeface="Adobe Fan Heiti Std B" panose="020B0700000000000000" pitchFamily="34" charset="-128"/>
              </a:rPr>
              <a:t>the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right</a:t>
            </a:r>
            <a:r>
              <a:rPr lang="de-LI" sz="1200" b="1" dirty="0">
                <a:solidFill>
                  <a:schemeClr val="tx1"/>
                </a:solidFill>
                <a:latin typeface="Adobe Fan Heiti Std B" panose="020B0700000000000000" pitchFamily="34" charset="-128"/>
                <a:ea typeface="Adobe Fan Heiti Std B" panose="020B0700000000000000" pitchFamily="34" charset="-128"/>
              </a:rPr>
              <a:t> track!</a:t>
            </a:r>
          </a:p>
        </p:txBody>
      </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a:solidFill>
                  <a:schemeClr val="tx1"/>
                </a:solidFill>
                <a:latin typeface="Adobe Fan Heiti Std B" panose="020B0700000000000000" pitchFamily="34" charset="-128"/>
                <a:ea typeface="Adobe Fan Heiti Std B" panose="020B0700000000000000" pitchFamily="34" charset="-128"/>
              </a:rPr>
              <a:t>Perform </a:t>
            </a:r>
            <a:r>
              <a:rPr lang="de-LI" sz="1050" b="1" dirty="0" err="1">
                <a:solidFill>
                  <a:srgbClr val="00B050"/>
                </a:solidFill>
                <a:latin typeface="Adobe Fan Heiti Std B" panose="020B0700000000000000" pitchFamily="34" charset="-128"/>
                <a:ea typeface="Adobe Fan Heiti Std B" panose="020B0700000000000000" pitchFamily="34" charset="-128"/>
              </a:rPr>
              <a:t>further</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actions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a:solidFill>
                  <a:schemeClr val="tx1"/>
                </a:solidFill>
                <a:latin typeface="Adobe Fan Heiti Std B" panose="020B0700000000000000" pitchFamily="34" charset="-128"/>
                <a:ea typeface="Adobe Fan Heiti Std B" panose="020B0700000000000000" pitchFamily="34" charset="-128"/>
              </a:rPr>
              <a:t>to </a:t>
            </a:r>
            <a:r>
              <a:rPr lang="de-LI" sz="1050" b="1" dirty="0" err="1">
                <a:solidFill>
                  <a:schemeClr val="tx1"/>
                </a:solidFill>
                <a:latin typeface="Adobe Fan Heiti Std B" panose="020B0700000000000000" pitchFamily="34" charset="-128"/>
                <a:ea typeface="Adobe Fan Heiti Std B" panose="020B0700000000000000" pitchFamily="34" charset="-128"/>
              </a:rPr>
              <a:t>reach</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the</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impact</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goals</a:t>
            </a:r>
            <a:r>
              <a:rPr lang="de-LI" sz="1050" b="1" dirty="0">
                <a:solidFill>
                  <a:schemeClr val="tx1"/>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6189" y="217811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6190" y="2170616"/>
            <a:ext cx="1612478" cy="3812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400" b="1" dirty="0">
                <a:solidFill>
                  <a:schemeClr val="bg1"/>
                </a:solidFill>
                <a:latin typeface="Adobe Fan Heiti Std B" panose="020B0700000000000000" pitchFamily="34" charset="-128"/>
                <a:ea typeface="Adobe Fan Heiti Std B" panose="020B0700000000000000" pitchFamily="34" charset="-128"/>
              </a:rPr>
              <a:t>80%</a:t>
            </a:r>
          </a:p>
        </p:txBody>
      </p:sp>
      <p:sp>
        <p:nvSpPr>
          <p:cNvPr id="90" name="Rechteck 89">
            <a:extLst>
              <a:ext uri="{FF2B5EF4-FFF2-40B4-BE49-F238E27FC236}">
                <a16:creationId xmlns:a16="http://schemas.microsoft.com/office/drawing/2014/main" id="{18138A74-F5CA-47B4-9939-C9D435C6B0C4}"/>
              </a:ext>
            </a:extLst>
          </p:cNvPr>
          <p:cNvSpPr/>
          <p:nvPr/>
        </p:nvSpPr>
        <p:spPr>
          <a:xfrm>
            <a:off x="6475421" y="3754849"/>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828851" y="3767391"/>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Wolfs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475421" y="4111655"/>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828851" y="4124197"/>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Healthiness</a:t>
            </a:r>
            <a:r>
              <a:rPr lang="de-LI" sz="1200" b="1" dirty="0">
                <a:solidFill>
                  <a:srgbClr val="00B050"/>
                </a:solidFill>
                <a:latin typeface="Adobe Fan Heiti Std B" panose="020B0700000000000000" pitchFamily="34" charset="-128"/>
                <a:ea typeface="Adobe Fan Heiti Std B" panose="020B0700000000000000" pitchFamily="34" charset="-128"/>
              </a:rPr>
              <a:t> of </a:t>
            </a:r>
            <a:r>
              <a:rPr lang="de-LI" sz="1200" b="1" dirty="0" err="1">
                <a:solidFill>
                  <a:srgbClr val="00B050"/>
                </a:solidFill>
                <a:latin typeface="Adobe Fan Heiti Std B" panose="020B0700000000000000" pitchFamily="34" charset="-128"/>
                <a:ea typeface="Adobe Fan Heiti Std B" panose="020B0700000000000000" pitchFamily="34" charset="-128"/>
              </a:rPr>
              <a:t>forests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08548" y="2513422"/>
            <a:ext cx="2424221" cy="58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Next Project to </a:t>
            </a:r>
            <a:r>
              <a:rPr lang="de-LI" sz="1200" b="1" dirty="0" err="1">
                <a:solidFill>
                  <a:schemeClr val="tx1"/>
                </a:solidFill>
                <a:latin typeface="Adobe Fan Heiti Std B" panose="020B0700000000000000" pitchFamily="34" charset="-128"/>
                <a:ea typeface="Adobe Fan Heiti Std B" panose="020B0700000000000000" pitchFamily="34" charset="-128"/>
              </a:rPr>
              <a:t>be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realized</a:t>
            </a:r>
            <a:r>
              <a:rPr lang="de-LI" sz="1200" b="1" dirty="0">
                <a:solidFill>
                  <a:schemeClr val="tx1"/>
                </a:solidFill>
                <a:latin typeface="Adobe Fan Heiti Std B" panose="020B0700000000000000" pitchFamily="34" charset="-128"/>
                <a:ea typeface="Adobe Fan Heiti Std B" panose="020B0700000000000000" pitchFamily="34" charset="-128"/>
              </a:rPr>
              <a:t>:</a:t>
            </a:r>
          </a:p>
          <a:p>
            <a:r>
              <a:rPr lang="de-LI" sz="1200" b="1" i="1" dirty="0">
                <a:solidFill>
                  <a:schemeClr val="tx1"/>
                </a:solidFill>
                <a:latin typeface="Adobe Fan Heiti Std B" panose="020B0700000000000000" pitchFamily="34" charset="-128"/>
                <a:ea typeface="Adobe Fan Heiti Std B" panose="020B0700000000000000" pitchFamily="34" charset="-128"/>
              </a:rPr>
              <a:t>- </a:t>
            </a:r>
            <a:r>
              <a:rPr lang="de-LI" sz="1200" b="1" i="1" dirty="0" err="1">
                <a:solidFill>
                  <a:schemeClr val="tx1"/>
                </a:solidFill>
                <a:latin typeface="Adobe Fan Heiti Std B" panose="020B0700000000000000" pitchFamily="34" charset="-128"/>
                <a:ea typeface="Adobe Fan Heiti Std B" panose="020B0700000000000000" pitchFamily="34" charset="-128"/>
              </a:rPr>
              <a:t>Local</a:t>
            </a:r>
            <a:r>
              <a:rPr lang="de-LI" sz="1200" b="1" i="1" dirty="0">
                <a:solidFill>
                  <a:schemeClr val="tx1"/>
                </a:solidFill>
                <a:latin typeface="Adobe Fan Heiti Std B" panose="020B0700000000000000" pitchFamily="34" charset="-128"/>
                <a:ea typeface="Adobe Fan Heiti Std B" panose="020B0700000000000000" pitchFamily="34" charset="-128"/>
              </a:rPr>
              <a:t>  Disco</a:t>
            </a:r>
          </a:p>
        </p:txBody>
      </p:sp>
      <p:pic>
        <p:nvPicPr>
          <p:cNvPr id="8" name="Grafik 7" descr="Pflanze">
            <a:extLst>
              <a:ext uri="{FF2B5EF4-FFF2-40B4-BE49-F238E27FC236}">
                <a16:creationId xmlns:a16="http://schemas.microsoft.com/office/drawing/2014/main" id="{C618EB06-9437-42BC-A74D-6B9F9BF09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1462" y="1445081"/>
            <a:ext cx="624843" cy="624843"/>
          </a:xfrm>
          <a:prstGeom prst="rect">
            <a:avLst/>
          </a:prstGeom>
        </p:spPr>
      </p:pic>
      <p:sp>
        <p:nvSpPr>
          <p:cNvPr id="97" name="Rechteck 96">
            <a:extLst>
              <a:ext uri="{FF2B5EF4-FFF2-40B4-BE49-F238E27FC236}">
                <a16:creationId xmlns:a16="http://schemas.microsoft.com/office/drawing/2014/main" id="{6C37E948-9198-4F1A-A714-60500D92D022}"/>
              </a:ext>
            </a:extLst>
          </p:cNvPr>
          <p:cNvSpPr/>
          <p:nvPr/>
        </p:nvSpPr>
        <p:spPr>
          <a:xfrm>
            <a:off x="6475421" y="4524633"/>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22457" y="4507368"/>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Disturbances</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by</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shephards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56005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381500"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Impact</a:t>
            </a:r>
            <a:r>
              <a:rPr lang="de-LI" dirty="0" err="1">
                <a:solidFill>
                  <a:srgbClr val="00B050"/>
                </a:solidFill>
                <a:latin typeface="Adobe Fan Heiti Std B" panose="020B0700000000000000" pitchFamily="34" charset="-128"/>
                <a:ea typeface="Adobe Fan Heiti Std B" panose="020B0700000000000000" pitchFamily="34" charset="-128"/>
              </a:rPr>
              <a:t>Goals</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475421" y="3422508"/>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828851" y="3435050"/>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Bisons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43" name="Rechteck 42">
            <a:extLst>
              <a:ext uri="{FF2B5EF4-FFF2-40B4-BE49-F238E27FC236}">
                <a16:creationId xmlns:a16="http://schemas.microsoft.com/office/drawing/2014/main" id="{0FAB2A47-6B79-4450-B330-5A2D5614DC3E}"/>
              </a:ext>
            </a:extLst>
          </p:cNvPr>
          <p:cNvSpPr/>
          <p:nvPr/>
        </p:nvSpPr>
        <p:spPr>
          <a:xfrm>
            <a:off x="5472997" y="1441482"/>
            <a:ext cx="1767927" cy="635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Your </a:t>
            </a:r>
            <a:r>
              <a:rPr lang="de-LI" sz="1200" b="1" dirty="0" err="1">
                <a:solidFill>
                  <a:schemeClr val="tx1"/>
                </a:solidFill>
                <a:latin typeface="Adobe Fan Heiti Std B" panose="020B0700000000000000" pitchFamily="34" charset="-128"/>
                <a:ea typeface="Adobe Fan Heiti Std B" panose="020B0700000000000000" pitchFamily="34" charset="-128"/>
              </a:rPr>
              <a:t>community</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is</a:t>
            </a:r>
            <a:r>
              <a:rPr lang="de-LI" sz="1200" b="1" dirty="0">
                <a:solidFill>
                  <a:schemeClr val="tx1"/>
                </a:solidFill>
                <a:latin typeface="Adobe Fan Heiti Std B" panose="020B0700000000000000" pitchFamily="34" charset="-128"/>
                <a:ea typeface="Adobe Fan Heiti Std B" panose="020B0700000000000000" pitchFamily="34" charset="-128"/>
              </a:rPr>
              <a:t> on </a:t>
            </a:r>
            <a:r>
              <a:rPr lang="de-LI" sz="1200" b="1" dirty="0" err="1">
                <a:solidFill>
                  <a:schemeClr val="tx1"/>
                </a:solidFill>
                <a:latin typeface="Adobe Fan Heiti Std B" panose="020B0700000000000000" pitchFamily="34" charset="-128"/>
                <a:ea typeface="Adobe Fan Heiti Std B" panose="020B0700000000000000" pitchFamily="34" charset="-128"/>
              </a:rPr>
              <a:t>the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right</a:t>
            </a:r>
            <a:r>
              <a:rPr lang="de-LI" sz="1200" b="1" dirty="0">
                <a:solidFill>
                  <a:schemeClr val="tx1"/>
                </a:solidFill>
                <a:latin typeface="Adobe Fan Heiti Std B" panose="020B0700000000000000" pitchFamily="34" charset="-128"/>
                <a:ea typeface="Adobe Fan Heiti Std B" panose="020B0700000000000000" pitchFamily="34" charset="-128"/>
              </a:rPr>
              <a:t> track!</a:t>
            </a:r>
          </a:p>
        </p:txBody>
      </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a:solidFill>
                  <a:schemeClr val="tx1"/>
                </a:solidFill>
                <a:latin typeface="Adobe Fan Heiti Std B" panose="020B0700000000000000" pitchFamily="34" charset="-128"/>
                <a:ea typeface="Adobe Fan Heiti Std B" panose="020B0700000000000000" pitchFamily="34" charset="-128"/>
              </a:rPr>
              <a:t>Perform </a:t>
            </a:r>
            <a:r>
              <a:rPr lang="de-LI" sz="1050" b="1" dirty="0" err="1">
                <a:solidFill>
                  <a:srgbClr val="00B050"/>
                </a:solidFill>
                <a:latin typeface="Adobe Fan Heiti Std B" panose="020B0700000000000000" pitchFamily="34" charset="-128"/>
                <a:ea typeface="Adobe Fan Heiti Std B" panose="020B0700000000000000" pitchFamily="34" charset="-128"/>
              </a:rPr>
              <a:t>further</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actions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a:solidFill>
                  <a:schemeClr val="tx1"/>
                </a:solidFill>
                <a:latin typeface="Adobe Fan Heiti Std B" panose="020B0700000000000000" pitchFamily="34" charset="-128"/>
                <a:ea typeface="Adobe Fan Heiti Std B" panose="020B0700000000000000" pitchFamily="34" charset="-128"/>
              </a:rPr>
              <a:t>to </a:t>
            </a:r>
            <a:r>
              <a:rPr lang="de-LI" sz="1050" b="1" dirty="0" err="1">
                <a:solidFill>
                  <a:schemeClr val="tx1"/>
                </a:solidFill>
                <a:latin typeface="Adobe Fan Heiti Std B" panose="020B0700000000000000" pitchFamily="34" charset="-128"/>
                <a:ea typeface="Adobe Fan Heiti Std B" panose="020B0700000000000000" pitchFamily="34" charset="-128"/>
              </a:rPr>
              <a:t>reach</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the</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impact</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goals</a:t>
            </a:r>
            <a:r>
              <a:rPr lang="de-LI" sz="1050" b="1" dirty="0">
                <a:solidFill>
                  <a:schemeClr val="tx1"/>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6189" y="217811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6190" y="2170616"/>
            <a:ext cx="1612478" cy="3812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400" b="1" dirty="0">
                <a:solidFill>
                  <a:schemeClr val="bg1"/>
                </a:solidFill>
                <a:latin typeface="Adobe Fan Heiti Std B" panose="020B0700000000000000" pitchFamily="34" charset="-128"/>
                <a:ea typeface="Adobe Fan Heiti Std B" panose="020B0700000000000000" pitchFamily="34" charset="-128"/>
              </a:rPr>
              <a:t>80%</a:t>
            </a:r>
          </a:p>
        </p:txBody>
      </p:sp>
      <p:sp>
        <p:nvSpPr>
          <p:cNvPr id="90" name="Rechteck 89">
            <a:extLst>
              <a:ext uri="{FF2B5EF4-FFF2-40B4-BE49-F238E27FC236}">
                <a16:creationId xmlns:a16="http://schemas.microsoft.com/office/drawing/2014/main" id="{18138A74-F5CA-47B4-9939-C9D435C6B0C4}"/>
              </a:ext>
            </a:extLst>
          </p:cNvPr>
          <p:cNvSpPr/>
          <p:nvPr/>
        </p:nvSpPr>
        <p:spPr>
          <a:xfrm>
            <a:off x="6475421" y="3754849"/>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828851" y="3767391"/>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Wolfs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475421" y="4111655"/>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828851" y="4124197"/>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Healthiness</a:t>
            </a:r>
            <a:r>
              <a:rPr lang="de-LI" sz="1200" b="1" dirty="0">
                <a:solidFill>
                  <a:srgbClr val="00B050"/>
                </a:solidFill>
                <a:latin typeface="Adobe Fan Heiti Std B" panose="020B0700000000000000" pitchFamily="34" charset="-128"/>
                <a:ea typeface="Adobe Fan Heiti Std B" panose="020B0700000000000000" pitchFamily="34" charset="-128"/>
              </a:rPr>
              <a:t> of </a:t>
            </a:r>
            <a:r>
              <a:rPr lang="de-LI" sz="1200" b="1" dirty="0" err="1">
                <a:solidFill>
                  <a:srgbClr val="00B050"/>
                </a:solidFill>
                <a:latin typeface="Adobe Fan Heiti Std B" panose="020B0700000000000000" pitchFamily="34" charset="-128"/>
                <a:ea typeface="Adobe Fan Heiti Std B" panose="020B0700000000000000" pitchFamily="34" charset="-128"/>
              </a:rPr>
              <a:t>forests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08548" y="2513422"/>
            <a:ext cx="2424221" cy="58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Next Project to </a:t>
            </a:r>
            <a:r>
              <a:rPr lang="de-LI" sz="1200" b="1" dirty="0" err="1">
                <a:solidFill>
                  <a:schemeClr val="tx1"/>
                </a:solidFill>
                <a:latin typeface="Adobe Fan Heiti Std B" panose="020B0700000000000000" pitchFamily="34" charset="-128"/>
                <a:ea typeface="Adobe Fan Heiti Std B" panose="020B0700000000000000" pitchFamily="34" charset="-128"/>
              </a:rPr>
              <a:t>be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realized</a:t>
            </a:r>
            <a:r>
              <a:rPr lang="de-LI" sz="1200" b="1" dirty="0">
                <a:solidFill>
                  <a:schemeClr val="tx1"/>
                </a:solidFill>
                <a:latin typeface="Adobe Fan Heiti Std B" panose="020B0700000000000000" pitchFamily="34" charset="-128"/>
                <a:ea typeface="Adobe Fan Heiti Std B" panose="020B0700000000000000" pitchFamily="34" charset="-128"/>
              </a:rPr>
              <a:t>:</a:t>
            </a:r>
          </a:p>
          <a:p>
            <a:r>
              <a:rPr lang="de-LI" sz="1200" b="1" i="1" dirty="0">
                <a:solidFill>
                  <a:schemeClr val="tx1"/>
                </a:solidFill>
                <a:latin typeface="Adobe Fan Heiti Std B" panose="020B0700000000000000" pitchFamily="34" charset="-128"/>
                <a:ea typeface="Adobe Fan Heiti Std B" panose="020B0700000000000000" pitchFamily="34" charset="-128"/>
              </a:rPr>
              <a:t>- </a:t>
            </a:r>
            <a:r>
              <a:rPr lang="de-LI" sz="1200" b="1" i="1" dirty="0" err="1">
                <a:solidFill>
                  <a:schemeClr val="tx1"/>
                </a:solidFill>
                <a:latin typeface="Adobe Fan Heiti Std B" panose="020B0700000000000000" pitchFamily="34" charset="-128"/>
                <a:ea typeface="Adobe Fan Heiti Std B" panose="020B0700000000000000" pitchFamily="34" charset="-128"/>
              </a:rPr>
              <a:t>Local</a:t>
            </a:r>
            <a:r>
              <a:rPr lang="de-LI" sz="1200" b="1" i="1" dirty="0">
                <a:solidFill>
                  <a:schemeClr val="tx1"/>
                </a:solidFill>
                <a:latin typeface="Adobe Fan Heiti Std B" panose="020B0700000000000000" pitchFamily="34" charset="-128"/>
                <a:ea typeface="Adobe Fan Heiti Std B" panose="020B0700000000000000" pitchFamily="34" charset="-128"/>
              </a:rPr>
              <a:t>  Disco</a:t>
            </a:r>
          </a:p>
        </p:txBody>
      </p:sp>
      <p:pic>
        <p:nvPicPr>
          <p:cNvPr id="8" name="Grafik 7" descr="Pflanze">
            <a:extLst>
              <a:ext uri="{FF2B5EF4-FFF2-40B4-BE49-F238E27FC236}">
                <a16:creationId xmlns:a16="http://schemas.microsoft.com/office/drawing/2014/main" id="{C618EB06-9437-42BC-A74D-6B9F9BF09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1462" y="1445081"/>
            <a:ext cx="624843" cy="624843"/>
          </a:xfrm>
          <a:prstGeom prst="rect">
            <a:avLst/>
          </a:prstGeom>
        </p:spPr>
      </p:pic>
      <p:sp>
        <p:nvSpPr>
          <p:cNvPr id="97" name="Rechteck 96">
            <a:extLst>
              <a:ext uri="{FF2B5EF4-FFF2-40B4-BE49-F238E27FC236}">
                <a16:creationId xmlns:a16="http://schemas.microsoft.com/office/drawing/2014/main" id="{6C37E948-9198-4F1A-A714-60500D92D022}"/>
              </a:ext>
            </a:extLst>
          </p:cNvPr>
          <p:cNvSpPr/>
          <p:nvPr/>
        </p:nvSpPr>
        <p:spPr>
          <a:xfrm>
            <a:off x="6475421" y="4524633"/>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22457" y="4507368"/>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Disturbances</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by</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shephards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57480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23E5F84-88D8-4329-A501-C77BAF39EE44}"/>
              </a:ext>
            </a:extLst>
          </p:cNvPr>
          <p:cNvSpPr/>
          <p:nvPr/>
        </p:nvSpPr>
        <p:spPr>
          <a:xfrm>
            <a:off x="5402151" y="1775034"/>
            <a:ext cx="168405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dirty="0" err="1">
                <a:solidFill>
                  <a:schemeClr val="tx1"/>
                </a:solidFill>
                <a:latin typeface="Abadi Extra Light" panose="020B0604020202020204" pitchFamily="34" charset="0"/>
                <a:ea typeface="Adobe Fan Heiti Std B" panose="020B0700000000000000" pitchFamily="34" charset="-128"/>
              </a:rPr>
              <a:t>Donated</a:t>
            </a:r>
            <a:r>
              <a:rPr lang="de-LI" sz="1400" dirty="0">
                <a:solidFill>
                  <a:schemeClr val="tx1"/>
                </a:solidFill>
                <a:latin typeface="Abadi Extra Light" panose="020B0604020202020204" pitchFamily="34" charset="0"/>
                <a:ea typeface="Adobe Fan Heiti Std B" panose="020B0700000000000000" pitchFamily="34" charset="-128"/>
              </a:rPr>
              <a:t>: 7.806 ETH</a:t>
            </a:r>
          </a:p>
        </p:txBody>
      </p:sp>
      <p:sp>
        <p:nvSpPr>
          <p:cNvPr id="59" name="Rechteck 58">
            <a:extLst>
              <a:ext uri="{FF2B5EF4-FFF2-40B4-BE49-F238E27FC236}">
                <a16:creationId xmlns:a16="http://schemas.microsoft.com/office/drawing/2014/main" id="{08730014-F87E-4FC5-9777-5B1E597C034E}"/>
              </a:ext>
            </a:extLst>
          </p:cNvPr>
          <p:cNvSpPr/>
          <p:nvPr/>
        </p:nvSpPr>
        <p:spPr>
          <a:xfrm>
            <a:off x="5391160" y="1535805"/>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bg1">
                    <a:lumMod val="50000"/>
                  </a:schemeClr>
                </a:solidFill>
                <a:latin typeface="Adobe Fan Heiti Std B" panose="020B0700000000000000" pitchFamily="34" charset="-128"/>
                <a:ea typeface="Adobe Fan Heiti Std B" panose="020B0700000000000000" pitchFamily="34" charset="-128"/>
              </a:rPr>
              <a:t>LEVEL: medium-rare</a:t>
            </a:r>
          </a:p>
        </p:txBody>
      </p:sp>
      <p:pic>
        <p:nvPicPr>
          <p:cNvPr id="60" name="Grafik 59" descr="Ein Bild, das Objekt enthält.&#10;&#10;Mit hoher Zuverlässigkeit generierte Beschreibung">
            <a:extLst>
              <a:ext uri="{FF2B5EF4-FFF2-40B4-BE49-F238E27FC236}">
                <a16:creationId xmlns:a16="http://schemas.microsoft.com/office/drawing/2014/main" id="{1A79CC2E-C5DD-4172-8DA8-18CE89E6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60" y="1903629"/>
            <a:ext cx="127819" cy="203681"/>
          </a:xfrm>
          <a:prstGeom prst="rect">
            <a:avLst/>
          </a:prstGeom>
        </p:spPr>
      </p:pic>
      <p:pic>
        <p:nvPicPr>
          <p:cNvPr id="72" name="Grafik 71">
            <a:extLst>
              <a:ext uri="{FF2B5EF4-FFF2-40B4-BE49-F238E27FC236}">
                <a16:creationId xmlns:a16="http://schemas.microsoft.com/office/drawing/2014/main" id="{1CFB09C6-019E-4D37-9157-C5EB39E0B5A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719494" y="1557340"/>
            <a:ext cx="843711" cy="550084"/>
          </a:xfrm>
          <a:prstGeom prst="rect">
            <a:avLst/>
          </a:prstGeom>
        </p:spPr>
      </p:pic>
      <p:pic>
        <p:nvPicPr>
          <p:cNvPr id="75" name="Grafik 74" descr="Schleife">
            <a:extLst>
              <a:ext uri="{FF2B5EF4-FFF2-40B4-BE49-F238E27FC236}">
                <a16:creationId xmlns:a16="http://schemas.microsoft.com/office/drawing/2014/main" id="{F8056990-2C0B-4471-B543-9DE1E305F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1970" y="1700259"/>
            <a:ext cx="450417" cy="450417"/>
          </a:xfrm>
          <a:prstGeom prst="rect">
            <a:avLst/>
          </a:prstGeom>
        </p:spPr>
      </p:pic>
      <p:sp>
        <p:nvSpPr>
          <p:cNvPr id="76" name="Rechteck 75">
            <a:extLst>
              <a:ext uri="{FF2B5EF4-FFF2-40B4-BE49-F238E27FC236}">
                <a16:creationId xmlns:a16="http://schemas.microsoft.com/office/drawing/2014/main" id="{571603F6-A5F3-4536-B6CB-A0AAFA18BC11}"/>
              </a:ext>
            </a:extLst>
          </p:cNvPr>
          <p:cNvSpPr/>
          <p:nvPr/>
        </p:nvSpPr>
        <p:spPr>
          <a:xfrm>
            <a:off x="4799564" y="226691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WILDLIFE COLLECTION</a:t>
            </a: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752" y="2631078"/>
            <a:ext cx="592489" cy="592489"/>
          </a:xfrm>
          <a:prstGeom prst="rect">
            <a:avLst/>
          </a:prstGeom>
        </p:spPr>
      </p:pic>
      <p:sp>
        <p:nvSpPr>
          <p:cNvPr id="77" name="Rechteck 76">
            <a:extLst>
              <a:ext uri="{FF2B5EF4-FFF2-40B4-BE49-F238E27FC236}">
                <a16:creationId xmlns:a16="http://schemas.microsoft.com/office/drawing/2014/main" id="{44D14CC4-18DC-4CB2-A1F5-4B83AC04F78A}"/>
              </a:ext>
            </a:extLst>
          </p:cNvPr>
          <p:cNvSpPr/>
          <p:nvPr/>
        </p:nvSpPr>
        <p:spPr>
          <a:xfrm>
            <a:off x="4758480" y="3924992"/>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STATISTIKS 2019</a:t>
            </a:r>
          </a:p>
        </p:txBody>
      </p:sp>
      <p:pic>
        <p:nvPicPr>
          <p:cNvPr id="20" name="Grafik 19" descr="Ein Bild, das Vektorgrafiken enthält.&#10;&#10;Mit hoher Zuverlässigkeit generierte Beschreibung">
            <a:extLst>
              <a:ext uri="{FF2B5EF4-FFF2-40B4-BE49-F238E27FC236}">
                <a16:creationId xmlns:a16="http://schemas.microsoft.com/office/drawing/2014/main" id="{FD652CD9-7892-41BB-B660-5D898C191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45" y="3283655"/>
            <a:ext cx="636302" cy="636302"/>
          </a:xfrm>
          <a:prstGeom prst="rect">
            <a:avLst/>
          </a:prstGeom>
        </p:spPr>
      </p:pic>
      <p:pic>
        <p:nvPicPr>
          <p:cNvPr id="26" name="Grafik 25" descr="Ein Bild, das Transport enthält.&#10;&#10;Mit hoher Zuverlässigkeit generierte Beschreibung">
            <a:extLst>
              <a:ext uri="{FF2B5EF4-FFF2-40B4-BE49-F238E27FC236}">
                <a16:creationId xmlns:a16="http://schemas.microsoft.com/office/drawing/2014/main" id="{D7B17669-5CE1-4579-A70F-2DDF01DFD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4035" y="3283655"/>
            <a:ext cx="637200" cy="637200"/>
          </a:xfrm>
          <a:prstGeom prst="rect">
            <a:avLst/>
          </a:prstGeom>
        </p:spPr>
      </p:pic>
      <p:pic>
        <p:nvPicPr>
          <p:cNvPr id="29" name="Grafik 28" descr="Ein Bild, das Vektorgrafiken enthält.&#10;&#10;Mit sehr hoher Zuverlässigkeit generierte Beschreibung">
            <a:extLst>
              <a:ext uri="{FF2B5EF4-FFF2-40B4-BE49-F238E27FC236}">
                <a16:creationId xmlns:a16="http://schemas.microsoft.com/office/drawing/2014/main" id="{7137469B-1F4C-474F-AC41-B550854673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3483" y="3283655"/>
            <a:ext cx="637200" cy="637200"/>
          </a:xfrm>
          <a:prstGeom prst="rect">
            <a:avLst/>
          </a:prstGeom>
        </p:spPr>
      </p:pic>
      <p:sp>
        <p:nvSpPr>
          <p:cNvPr id="23" name="Rechteck 22">
            <a:extLst>
              <a:ext uri="{FF2B5EF4-FFF2-40B4-BE49-F238E27FC236}">
                <a16:creationId xmlns:a16="http://schemas.microsoft.com/office/drawing/2014/main" id="{6619F8CB-0B21-40DB-B88A-356E6B931BBE}"/>
              </a:ext>
            </a:extLst>
          </p:cNvPr>
          <p:cNvSpPr/>
          <p:nvPr/>
        </p:nvSpPr>
        <p:spPr>
          <a:xfrm>
            <a:off x="4758480" y="5096090"/>
            <a:ext cx="2470871" cy="1074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tx1"/>
                </a:solidFill>
                <a:latin typeface="Adobe Fan Heiti Std B" panose="020B0700000000000000" pitchFamily="34" charset="-128"/>
                <a:ea typeface="Adobe Fan Heiti Std B" panose="020B0700000000000000" pitchFamily="34" charset="-128"/>
              </a:rPr>
              <a:t>To </a:t>
            </a:r>
            <a:r>
              <a:rPr lang="de-LI" sz="1400" b="1" dirty="0" err="1">
                <a:solidFill>
                  <a:schemeClr val="tx1"/>
                </a:solidFill>
                <a:latin typeface="Adobe Fan Heiti Std B" panose="020B0700000000000000" pitchFamily="34" charset="-128"/>
                <a:ea typeface="Adobe Fan Heiti Std B" panose="020B0700000000000000" pitchFamily="34" charset="-128"/>
              </a:rPr>
              <a:t>donate</a:t>
            </a:r>
            <a:r>
              <a:rPr lang="de-LI" sz="1400" b="1" dirty="0">
                <a:solidFill>
                  <a:schemeClr val="tx1"/>
                </a:solidFill>
                <a:latin typeface="Adobe Fan Heiti Std B" panose="020B0700000000000000" pitchFamily="34" charset="-128"/>
                <a:ea typeface="Adobe Fan Heiti Std B" panose="020B0700000000000000" pitchFamily="34" charset="-128"/>
              </a:rPr>
              <a:t> </a:t>
            </a:r>
            <a:r>
              <a:rPr lang="de-LI" sz="1400" b="1" dirty="0" err="1">
                <a:solidFill>
                  <a:schemeClr val="tx1"/>
                </a:solidFill>
                <a:latin typeface="Adobe Fan Heiti Std B" panose="020B0700000000000000" pitchFamily="34" charset="-128"/>
                <a:ea typeface="Adobe Fan Heiti Std B" panose="020B0700000000000000" pitchFamily="34" charset="-128"/>
              </a:rPr>
              <a:t>transfer</a:t>
            </a:r>
            <a:r>
              <a:rPr lang="de-LI" sz="1400" b="1" dirty="0">
                <a:solidFill>
                  <a:schemeClr val="tx1"/>
                </a:solidFill>
                <a:latin typeface="Adobe Fan Heiti Std B" panose="020B0700000000000000" pitchFamily="34" charset="-128"/>
                <a:ea typeface="Adobe Fan Heiti Std B" panose="020B0700000000000000" pitchFamily="34" charset="-128"/>
              </a:rPr>
              <a:t> ETH to: </a:t>
            </a:r>
          </a:p>
          <a:p>
            <a:r>
              <a:rPr lang="de-LI" sz="1400" dirty="0">
                <a:solidFill>
                  <a:schemeClr val="tx1"/>
                </a:solidFill>
                <a:latin typeface="Abadi Extra Light" panose="020B0204020104020204" pitchFamily="34" charset="0"/>
                <a:ea typeface="Adobe Fan Heiti Std B" panose="020B0700000000000000" pitchFamily="34" charset="-128"/>
              </a:rPr>
              <a:t>0x0867D08D7c2840dd1G7C40f67692032e82b331f8</a:t>
            </a:r>
          </a:p>
        </p:txBody>
      </p:sp>
      <p:sp>
        <p:nvSpPr>
          <p:cNvPr id="25" name="Rechteck 24">
            <a:extLst>
              <a:ext uri="{FF2B5EF4-FFF2-40B4-BE49-F238E27FC236}">
                <a16:creationId xmlns:a16="http://schemas.microsoft.com/office/drawing/2014/main" id="{D43BB978-8F3A-40EF-BE27-9D02E4EEBB50}"/>
              </a:ext>
            </a:extLst>
          </p:cNvPr>
          <p:cNvSpPr/>
          <p:nvPr/>
        </p:nvSpPr>
        <p:spPr>
          <a:xfrm>
            <a:off x="4761953" y="495024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DONATE</a:t>
            </a:r>
          </a:p>
        </p:txBody>
      </p:sp>
      <p:pic>
        <p:nvPicPr>
          <p:cNvPr id="39" name="Grafik 38" descr="Pflanze">
            <a:extLst>
              <a:ext uri="{FF2B5EF4-FFF2-40B4-BE49-F238E27FC236}">
                <a16:creationId xmlns:a16="http://schemas.microsoft.com/office/drawing/2014/main" id="{B655AC10-3133-4B16-A723-D95CA6EC4B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23197" y="4302842"/>
            <a:ext cx="450613" cy="450613"/>
          </a:xfrm>
          <a:prstGeom prst="rect">
            <a:avLst/>
          </a:prstGeom>
        </p:spPr>
      </p:pic>
      <p:sp>
        <p:nvSpPr>
          <p:cNvPr id="40" name="Rechteck 39">
            <a:extLst>
              <a:ext uri="{FF2B5EF4-FFF2-40B4-BE49-F238E27FC236}">
                <a16:creationId xmlns:a16="http://schemas.microsoft.com/office/drawing/2014/main" id="{F388240E-533F-4350-8ACE-6FA1F7501FD1}"/>
              </a:ext>
            </a:extLst>
          </p:cNvPr>
          <p:cNvSpPr/>
          <p:nvPr/>
        </p:nvSpPr>
        <p:spPr>
          <a:xfrm>
            <a:off x="4765290"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CO</a:t>
            </a:r>
            <a:r>
              <a:rPr lang="de-LI" sz="800" b="1" dirty="0">
                <a:solidFill>
                  <a:schemeClr val="tx1"/>
                </a:solidFill>
                <a:latin typeface="Adobe Fan Heiti Std B" panose="020B0700000000000000" pitchFamily="34" charset="-128"/>
                <a:ea typeface="Adobe Fan Heiti Std B" panose="020B0700000000000000" pitchFamily="34" charset="-128"/>
              </a:rPr>
              <a:t>2 </a:t>
            </a:r>
            <a:r>
              <a:rPr lang="de-LI" sz="1100" b="1" dirty="0" err="1">
                <a:solidFill>
                  <a:schemeClr val="tx1"/>
                </a:solidFill>
                <a:latin typeface="Adobe Fan Heiti Std B" panose="020B0700000000000000" pitchFamily="34" charset="-128"/>
                <a:ea typeface="Adobe Fan Heiti Std B" panose="020B0700000000000000" pitchFamily="34" charset="-128"/>
              </a:rPr>
              <a:t>reduction</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6" name="Rechteck 5">
            <a:extLst>
              <a:ext uri="{FF2B5EF4-FFF2-40B4-BE49-F238E27FC236}">
                <a16:creationId xmlns:a16="http://schemas.microsoft.com/office/drawing/2014/main" id="{C47D464F-C4D9-480A-9BCD-510F9E8A21BF}"/>
              </a:ext>
            </a:extLst>
          </p:cNvPr>
          <p:cNvSpPr/>
          <p:nvPr/>
        </p:nvSpPr>
        <p:spPr>
          <a:xfrm>
            <a:off x="5141348" y="4319525"/>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8" name="Grafik 7" descr="Hase">
            <a:extLst>
              <a:ext uri="{FF2B5EF4-FFF2-40B4-BE49-F238E27FC236}">
                <a16:creationId xmlns:a16="http://schemas.microsoft.com/office/drawing/2014/main" id="{49C72938-C889-4C24-8DCF-EACAD46BF6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32104" y="4253398"/>
            <a:ext cx="527792" cy="527792"/>
          </a:xfrm>
          <a:prstGeom prst="rect">
            <a:avLst/>
          </a:prstGeom>
        </p:spPr>
      </p:pic>
      <p:sp>
        <p:nvSpPr>
          <p:cNvPr id="43" name="Rechteck 42">
            <a:extLst>
              <a:ext uri="{FF2B5EF4-FFF2-40B4-BE49-F238E27FC236}">
                <a16:creationId xmlns:a16="http://schemas.microsoft.com/office/drawing/2014/main" id="{C7D130E1-10E5-456F-87C8-ABD6CFE425A0}"/>
              </a:ext>
            </a:extLst>
          </p:cNvPr>
          <p:cNvSpPr/>
          <p:nvPr/>
        </p:nvSpPr>
        <p:spPr>
          <a:xfrm>
            <a:off x="6285789" y="4319525"/>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44" name="Rechteck 43">
            <a:extLst>
              <a:ext uri="{FF2B5EF4-FFF2-40B4-BE49-F238E27FC236}">
                <a16:creationId xmlns:a16="http://schemas.microsoft.com/office/drawing/2014/main" id="{1104A545-5D46-4831-AB27-4FEAF6FA4B49}"/>
              </a:ext>
            </a:extLst>
          </p:cNvPr>
          <p:cNvSpPr/>
          <p:nvPr/>
        </p:nvSpPr>
        <p:spPr>
          <a:xfrm>
            <a:off x="5813541"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Wildlife </a:t>
            </a:r>
            <a:r>
              <a:rPr lang="de-LI" sz="1100" b="1" dirty="0" err="1">
                <a:solidFill>
                  <a:schemeClr val="tx1"/>
                </a:solidFill>
                <a:latin typeface="Adobe Fan Heiti Std B" panose="020B0700000000000000" pitchFamily="34" charset="-128"/>
                <a:ea typeface="Adobe Fan Heiti Std B" panose="020B0700000000000000" pitchFamily="34" charset="-128"/>
              </a:rPr>
              <a:t>increase</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126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23E5F84-88D8-4329-A501-C77BAF39EE44}"/>
              </a:ext>
            </a:extLst>
          </p:cNvPr>
          <p:cNvSpPr/>
          <p:nvPr/>
        </p:nvSpPr>
        <p:spPr>
          <a:xfrm>
            <a:off x="5402151" y="1775034"/>
            <a:ext cx="168405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dirty="0" err="1">
                <a:solidFill>
                  <a:schemeClr val="tx1"/>
                </a:solidFill>
                <a:latin typeface="Abadi Extra Light" panose="020B0604020202020204" pitchFamily="34" charset="0"/>
                <a:ea typeface="Adobe Fan Heiti Std B" panose="020B0700000000000000" pitchFamily="34" charset="-128"/>
              </a:rPr>
              <a:t>Donated</a:t>
            </a:r>
            <a:r>
              <a:rPr lang="de-LI" sz="1400" dirty="0">
                <a:solidFill>
                  <a:schemeClr val="tx1"/>
                </a:solidFill>
                <a:latin typeface="Abadi Extra Light" panose="020B0604020202020204" pitchFamily="34" charset="0"/>
                <a:ea typeface="Adobe Fan Heiti Std B" panose="020B0700000000000000" pitchFamily="34" charset="-128"/>
              </a:rPr>
              <a:t>: 7.806 ETH</a:t>
            </a:r>
          </a:p>
        </p:txBody>
      </p:sp>
      <p:sp>
        <p:nvSpPr>
          <p:cNvPr id="59" name="Rechteck 58">
            <a:extLst>
              <a:ext uri="{FF2B5EF4-FFF2-40B4-BE49-F238E27FC236}">
                <a16:creationId xmlns:a16="http://schemas.microsoft.com/office/drawing/2014/main" id="{08730014-F87E-4FC5-9777-5B1E597C034E}"/>
              </a:ext>
            </a:extLst>
          </p:cNvPr>
          <p:cNvSpPr/>
          <p:nvPr/>
        </p:nvSpPr>
        <p:spPr>
          <a:xfrm>
            <a:off x="5391160" y="1535805"/>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bg1">
                    <a:lumMod val="50000"/>
                  </a:schemeClr>
                </a:solidFill>
                <a:latin typeface="Adobe Fan Heiti Std B" panose="020B0700000000000000" pitchFamily="34" charset="-128"/>
                <a:ea typeface="Adobe Fan Heiti Std B" panose="020B0700000000000000" pitchFamily="34" charset="-128"/>
              </a:rPr>
              <a:t>LEVEL: medium-rare</a:t>
            </a:r>
          </a:p>
        </p:txBody>
      </p:sp>
      <p:pic>
        <p:nvPicPr>
          <p:cNvPr id="60" name="Grafik 59" descr="Ein Bild, das Objekt enthält.&#10;&#10;Mit hoher Zuverlässigkeit generierte Beschreibung">
            <a:extLst>
              <a:ext uri="{FF2B5EF4-FFF2-40B4-BE49-F238E27FC236}">
                <a16:creationId xmlns:a16="http://schemas.microsoft.com/office/drawing/2014/main" id="{1A79CC2E-C5DD-4172-8DA8-18CE89E6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60" y="1903629"/>
            <a:ext cx="127819" cy="203681"/>
          </a:xfrm>
          <a:prstGeom prst="rect">
            <a:avLst/>
          </a:prstGeom>
        </p:spPr>
      </p:pic>
      <p:pic>
        <p:nvPicPr>
          <p:cNvPr id="72" name="Grafik 71">
            <a:extLst>
              <a:ext uri="{FF2B5EF4-FFF2-40B4-BE49-F238E27FC236}">
                <a16:creationId xmlns:a16="http://schemas.microsoft.com/office/drawing/2014/main" id="{1CFB09C6-019E-4D37-9157-C5EB39E0B5A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719494" y="1557340"/>
            <a:ext cx="843711" cy="550084"/>
          </a:xfrm>
          <a:prstGeom prst="rect">
            <a:avLst/>
          </a:prstGeom>
        </p:spPr>
      </p:pic>
      <p:pic>
        <p:nvPicPr>
          <p:cNvPr id="75" name="Grafik 74" descr="Schleife">
            <a:extLst>
              <a:ext uri="{FF2B5EF4-FFF2-40B4-BE49-F238E27FC236}">
                <a16:creationId xmlns:a16="http://schemas.microsoft.com/office/drawing/2014/main" id="{F8056990-2C0B-4471-B543-9DE1E305F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1970" y="1700259"/>
            <a:ext cx="450417" cy="450417"/>
          </a:xfrm>
          <a:prstGeom prst="rect">
            <a:avLst/>
          </a:prstGeom>
        </p:spPr>
      </p:pic>
      <p:sp>
        <p:nvSpPr>
          <p:cNvPr id="76" name="Rechteck 75">
            <a:extLst>
              <a:ext uri="{FF2B5EF4-FFF2-40B4-BE49-F238E27FC236}">
                <a16:creationId xmlns:a16="http://schemas.microsoft.com/office/drawing/2014/main" id="{571603F6-A5F3-4536-B6CB-A0AAFA18BC11}"/>
              </a:ext>
            </a:extLst>
          </p:cNvPr>
          <p:cNvSpPr/>
          <p:nvPr/>
        </p:nvSpPr>
        <p:spPr>
          <a:xfrm>
            <a:off x="4799564" y="226691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WILDLIFE COLLECTION</a:t>
            </a: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752" y="2631078"/>
            <a:ext cx="592489" cy="592489"/>
          </a:xfrm>
          <a:prstGeom prst="rect">
            <a:avLst/>
          </a:prstGeom>
        </p:spPr>
      </p:pic>
      <p:sp>
        <p:nvSpPr>
          <p:cNvPr id="77" name="Rechteck 76">
            <a:extLst>
              <a:ext uri="{FF2B5EF4-FFF2-40B4-BE49-F238E27FC236}">
                <a16:creationId xmlns:a16="http://schemas.microsoft.com/office/drawing/2014/main" id="{44D14CC4-18DC-4CB2-A1F5-4B83AC04F78A}"/>
              </a:ext>
            </a:extLst>
          </p:cNvPr>
          <p:cNvSpPr/>
          <p:nvPr/>
        </p:nvSpPr>
        <p:spPr>
          <a:xfrm>
            <a:off x="4758480" y="3924992"/>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STATISTIKS 2019</a:t>
            </a:r>
          </a:p>
        </p:txBody>
      </p:sp>
      <p:pic>
        <p:nvPicPr>
          <p:cNvPr id="20" name="Grafik 19" descr="Ein Bild, das Vektorgrafiken enthält.&#10;&#10;Mit hoher Zuverlässigkeit generierte Beschreibung">
            <a:extLst>
              <a:ext uri="{FF2B5EF4-FFF2-40B4-BE49-F238E27FC236}">
                <a16:creationId xmlns:a16="http://schemas.microsoft.com/office/drawing/2014/main" id="{FD652CD9-7892-41BB-B660-5D898C191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45" y="3283655"/>
            <a:ext cx="636302" cy="636302"/>
          </a:xfrm>
          <a:prstGeom prst="rect">
            <a:avLst/>
          </a:prstGeom>
        </p:spPr>
      </p:pic>
      <p:pic>
        <p:nvPicPr>
          <p:cNvPr id="26" name="Grafik 25" descr="Ein Bild, das Transport enthält.&#10;&#10;Mit hoher Zuverlässigkeit generierte Beschreibung">
            <a:extLst>
              <a:ext uri="{FF2B5EF4-FFF2-40B4-BE49-F238E27FC236}">
                <a16:creationId xmlns:a16="http://schemas.microsoft.com/office/drawing/2014/main" id="{D7B17669-5CE1-4579-A70F-2DDF01DFD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4035" y="3283655"/>
            <a:ext cx="637200" cy="637200"/>
          </a:xfrm>
          <a:prstGeom prst="rect">
            <a:avLst/>
          </a:prstGeom>
        </p:spPr>
      </p:pic>
      <p:pic>
        <p:nvPicPr>
          <p:cNvPr id="29" name="Grafik 28" descr="Ein Bild, das Vektorgrafiken enthält.&#10;&#10;Mit sehr hoher Zuverlässigkeit generierte Beschreibung">
            <a:extLst>
              <a:ext uri="{FF2B5EF4-FFF2-40B4-BE49-F238E27FC236}">
                <a16:creationId xmlns:a16="http://schemas.microsoft.com/office/drawing/2014/main" id="{7137469B-1F4C-474F-AC41-B550854673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3483" y="3283655"/>
            <a:ext cx="637200" cy="637200"/>
          </a:xfrm>
          <a:prstGeom prst="rect">
            <a:avLst/>
          </a:prstGeom>
        </p:spPr>
      </p:pic>
      <p:sp>
        <p:nvSpPr>
          <p:cNvPr id="23" name="Rechteck 22">
            <a:extLst>
              <a:ext uri="{FF2B5EF4-FFF2-40B4-BE49-F238E27FC236}">
                <a16:creationId xmlns:a16="http://schemas.microsoft.com/office/drawing/2014/main" id="{6619F8CB-0B21-40DB-B88A-356E6B931BBE}"/>
              </a:ext>
            </a:extLst>
          </p:cNvPr>
          <p:cNvSpPr/>
          <p:nvPr/>
        </p:nvSpPr>
        <p:spPr>
          <a:xfrm>
            <a:off x="4758480" y="5096090"/>
            <a:ext cx="2470871" cy="1074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tx1"/>
                </a:solidFill>
                <a:latin typeface="Adobe Fan Heiti Std B" panose="020B0700000000000000" pitchFamily="34" charset="-128"/>
                <a:ea typeface="Adobe Fan Heiti Std B" panose="020B0700000000000000" pitchFamily="34" charset="-128"/>
              </a:rPr>
              <a:t>To </a:t>
            </a:r>
            <a:r>
              <a:rPr lang="de-LI" sz="1400" b="1" dirty="0" err="1">
                <a:solidFill>
                  <a:schemeClr val="tx1"/>
                </a:solidFill>
                <a:latin typeface="Adobe Fan Heiti Std B" panose="020B0700000000000000" pitchFamily="34" charset="-128"/>
                <a:ea typeface="Adobe Fan Heiti Std B" panose="020B0700000000000000" pitchFamily="34" charset="-128"/>
              </a:rPr>
              <a:t>donate</a:t>
            </a:r>
            <a:r>
              <a:rPr lang="de-LI" sz="1400" b="1" dirty="0">
                <a:solidFill>
                  <a:schemeClr val="tx1"/>
                </a:solidFill>
                <a:latin typeface="Adobe Fan Heiti Std B" panose="020B0700000000000000" pitchFamily="34" charset="-128"/>
                <a:ea typeface="Adobe Fan Heiti Std B" panose="020B0700000000000000" pitchFamily="34" charset="-128"/>
              </a:rPr>
              <a:t> </a:t>
            </a:r>
            <a:r>
              <a:rPr lang="de-LI" sz="1400" b="1" dirty="0" err="1">
                <a:solidFill>
                  <a:schemeClr val="tx1"/>
                </a:solidFill>
                <a:latin typeface="Adobe Fan Heiti Std B" panose="020B0700000000000000" pitchFamily="34" charset="-128"/>
                <a:ea typeface="Adobe Fan Heiti Std B" panose="020B0700000000000000" pitchFamily="34" charset="-128"/>
              </a:rPr>
              <a:t>transfer</a:t>
            </a:r>
            <a:r>
              <a:rPr lang="de-LI" sz="1400" b="1" dirty="0">
                <a:solidFill>
                  <a:schemeClr val="tx1"/>
                </a:solidFill>
                <a:latin typeface="Adobe Fan Heiti Std B" panose="020B0700000000000000" pitchFamily="34" charset="-128"/>
                <a:ea typeface="Adobe Fan Heiti Std B" panose="020B0700000000000000" pitchFamily="34" charset="-128"/>
              </a:rPr>
              <a:t> ETH to: </a:t>
            </a:r>
          </a:p>
          <a:p>
            <a:r>
              <a:rPr lang="de-LI" sz="1400" dirty="0">
                <a:solidFill>
                  <a:schemeClr val="tx1"/>
                </a:solidFill>
                <a:latin typeface="Abadi Extra Light" panose="020B0204020104020204" pitchFamily="34" charset="0"/>
                <a:ea typeface="Adobe Fan Heiti Std B" panose="020B0700000000000000" pitchFamily="34" charset="-128"/>
              </a:rPr>
              <a:t>0x0867D08D7c2840dd1G7C40f67692032e82b331f8</a:t>
            </a:r>
          </a:p>
        </p:txBody>
      </p:sp>
      <p:sp>
        <p:nvSpPr>
          <p:cNvPr id="25" name="Rechteck 24">
            <a:extLst>
              <a:ext uri="{FF2B5EF4-FFF2-40B4-BE49-F238E27FC236}">
                <a16:creationId xmlns:a16="http://schemas.microsoft.com/office/drawing/2014/main" id="{D43BB978-8F3A-40EF-BE27-9D02E4EEBB50}"/>
              </a:ext>
            </a:extLst>
          </p:cNvPr>
          <p:cNvSpPr/>
          <p:nvPr/>
        </p:nvSpPr>
        <p:spPr>
          <a:xfrm>
            <a:off x="4761953" y="495024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DONATE</a:t>
            </a:r>
          </a:p>
        </p:txBody>
      </p:sp>
      <p:pic>
        <p:nvPicPr>
          <p:cNvPr id="39" name="Grafik 38" descr="Pflanze">
            <a:extLst>
              <a:ext uri="{FF2B5EF4-FFF2-40B4-BE49-F238E27FC236}">
                <a16:creationId xmlns:a16="http://schemas.microsoft.com/office/drawing/2014/main" id="{B655AC10-3133-4B16-A723-D95CA6EC4B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23197" y="4302842"/>
            <a:ext cx="450613" cy="450613"/>
          </a:xfrm>
          <a:prstGeom prst="rect">
            <a:avLst/>
          </a:prstGeom>
        </p:spPr>
      </p:pic>
      <p:sp>
        <p:nvSpPr>
          <p:cNvPr id="40" name="Rechteck 39">
            <a:extLst>
              <a:ext uri="{FF2B5EF4-FFF2-40B4-BE49-F238E27FC236}">
                <a16:creationId xmlns:a16="http://schemas.microsoft.com/office/drawing/2014/main" id="{F388240E-533F-4350-8ACE-6FA1F7501FD1}"/>
              </a:ext>
            </a:extLst>
          </p:cNvPr>
          <p:cNvSpPr/>
          <p:nvPr/>
        </p:nvSpPr>
        <p:spPr>
          <a:xfrm>
            <a:off x="4765290"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CO</a:t>
            </a:r>
            <a:r>
              <a:rPr lang="de-LI" sz="800" b="1" dirty="0">
                <a:solidFill>
                  <a:schemeClr val="tx1"/>
                </a:solidFill>
                <a:latin typeface="Adobe Fan Heiti Std B" panose="020B0700000000000000" pitchFamily="34" charset="-128"/>
                <a:ea typeface="Adobe Fan Heiti Std B" panose="020B0700000000000000" pitchFamily="34" charset="-128"/>
              </a:rPr>
              <a:t>2 </a:t>
            </a:r>
            <a:r>
              <a:rPr lang="de-LI" sz="1100" b="1" dirty="0" err="1">
                <a:solidFill>
                  <a:schemeClr val="tx1"/>
                </a:solidFill>
                <a:latin typeface="Adobe Fan Heiti Std B" panose="020B0700000000000000" pitchFamily="34" charset="-128"/>
                <a:ea typeface="Adobe Fan Heiti Std B" panose="020B0700000000000000" pitchFamily="34" charset="-128"/>
              </a:rPr>
              <a:t>reduction</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6" name="Rechteck 5">
            <a:extLst>
              <a:ext uri="{FF2B5EF4-FFF2-40B4-BE49-F238E27FC236}">
                <a16:creationId xmlns:a16="http://schemas.microsoft.com/office/drawing/2014/main" id="{C47D464F-C4D9-480A-9BCD-510F9E8A21BF}"/>
              </a:ext>
            </a:extLst>
          </p:cNvPr>
          <p:cNvSpPr/>
          <p:nvPr/>
        </p:nvSpPr>
        <p:spPr>
          <a:xfrm>
            <a:off x="5141348" y="4319525"/>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8" name="Grafik 7" descr="Hase">
            <a:extLst>
              <a:ext uri="{FF2B5EF4-FFF2-40B4-BE49-F238E27FC236}">
                <a16:creationId xmlns:a16="http://schemas.microsoft.com/office/drawing/2014/main" id="{49C72938-C889-4C24-8DCF-EACAD46BF6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32104" y="4253398"/>
            <a:ext cx="527792" cy="527792"/>
          </a:xfrm>
          <a:prstGeom prst="rect">
            <a:avLst/>
          </a:prstGeom>
        </p:spPr>
      </p:pic>
      <p:sp>
        <p:nvSpPr>
          <p:cNvPr id="43" name="Rechteck 42">
            <a:extLst>
              <a:ext uri="{FF2B5EF4-FFF2-40B4-BE49-F238E27FC236}">
                <a16:creationId xmlns:a16="http://schemas.microsoft.com/office/drawing/2014/main" id="{C7D130E1-10E5-456F-87C8-ABD6CFE425A0}"/>
              </a:ext>
            </a:extLst>
          </p:cNvPr>
          <p:cNvSpPr/>
          <p:nvPr/>
        </p:nvSpPr>
        <p:spPr>
          <a:xfrm>
            <a:off x="6285789" y="4319525"/>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44" name="Rechteck 43">
            <a:extLst>
              <a:ext uri="{FF2B5EF4-FFF2-40B4-BE49-F238E27FC236}">
                <a16:creationId xmlns:a16="http://schemas.microsoft.com/office/drawing/2014/main" id="{1104A545-5D46-4831-AB27-4FEAF6FA4B49}"/>
              </a:ext>
            </a:extLst>
          </p:cNvPr>
          <p:cNvSpPr/>
          <p:nvPr/>
        </p:nvSpPr>
        <p:spPr>
          <a:xfrm>
            <a:off x="5813541"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Wildlife </a:t>
            </a:r>
            <a:r>
              <a:rPr lang="de-LI" sz="1100" b="1" dirty="0" err="1">
                <a:solidFill>
                  <a:schemeClr val="tx1"/>
                </a:solidFill>
                <a:latin typeface="Adobe Fan Heiti Std B" panose="020B0700000000000000" pitchFamily="34" charset="-128"/>
                <a:ea typeface="Adobe Fan Heiti Std B" panose="020B0700000000000000" pitchFamily="34" charset="-128"/>
              </a:rPr>
              <a:t>increase</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45" name="Rechteck 44">
            <a:extLst>
              <a:ext uri="{FF2B5EF4-FFF2-40B4-BE49-F238E27FC236}">
                <a16:creationId xmlns:a16="http://schemas.microsoft.com/office/drawing/2014/main" id="{3AE20530-A56E-482C-B679-C29B79AD9460}"/>
              </a:ext>
            </a:extLst>
          </p:cNvPr>
          <p:cNvSpPr/>
          <p:nvPr/>
        </p:nvSpPr>
        <p:spPr>
          <a:xfrm>
            <a:off x="2412136" y="4256294"/>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More...</a:t>
            </a:r>
          </a:p>
        </p:txBody>
      </p:sp>
      <p:pic>
        <p:nvPicPr>
          <p:cNvPr id="47" name="Grafik 46">
            <a:extLst>
              <a:ext uri="{FF2B5EF4-FFF2-40B4-BE49-F238E27FC236}">
                <a16:creationId xmlns:a16="http://schemas.microsoft.com/office/drawing/2014/main" id="{0E34F8F5-639A-4526-872E-CED523E70E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48753" y="1081792"/>
            <a:ext cx="419059" cy="273219"/>
          </a:xfrm>
          <a:prstGeom prst="rect">
            <a:avLst/>
          </a:prstGeom>
        </p:spPr>
      </p:pic>
      <p:pic>
        <p:nvPicPr>
          <p:cNvPr id="2" name="Grafik 1">
            <a:extLst>
              <a:ext uri="{FF2B5EF4-FFF2-40B4-BE49-F238E27FC236}">
                <a16:creationId xmlns:a16="http://schemas.microsoft.com/office/drawing/2014/main" id="{A8495A3A-439E-4461-A156-3C1A90EA8E73}"/>
              </a:ext>
            </a:extLst>
          </p:cNvPr>
          <p:cNvPicPr>
            <a:picLocks noChangeAspect="1"/>
          </p:cNvPicPr>
          <p:nvPr/>
        </p:nvPicPr>
        <p:blipFill rotWithShape="1">
          <a:blip r:embed="rId16"/>
          <a:srcRect l="25453" t="41129" b="35534"/>
          <a:stretch/>
        </p:blipFill>
        <p:spPr>
          <a:xfrm>
            <a:off x="699135" y="-2743530"/>
            <a:ext cx="10287000" cy="3255278"/>
          </a:xfrm>
          <a:prstGeom prst="rect">
            <a:avLst/>
          </a:prstGeom>
        </p:spPr>
      </p:pic>
    </p:spTree>
    <p:extLst>
      <p:ext uri="{BB962C8B-B14F-4D97-AF65-F5344CB8AC3E}">
        <p14:creationId xmlns:p14="http://schemas.microsoft.com/office/powerpoint/2010/main" val="1192352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571603F6-A5F3-4536-B6CB-A0AAFA18BC11}"/>
              </a:ext>
            </a:extLst>
          </p:cNvPr>
          <p:cNvSpPr/>
          <p:nvPr/>
        </p:nvSpPr>
        <p:spPr>
          <a:xfrm>
            <a:off x="4799564" y="1375747"/>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MY </a:t>
            </a:r>
            <a:r>
              <a:rPr lang="de-LI" sz="1400" b="1" dirty="0" err="1">
                <a:solidFill>
                  <a:srgbClr val="FF3434"/>
                </a:solidFill>
                <a:latin typeface="Adobe Fan Heiti Std B" panose="020B0700000000000000" pitchFamily="34" charset="-128"/>
                <a:ea typeface="Adobe Fan Heiti Std B" panose="020B0700000000000000" pitchFamily="34" charset="-128"/>
              </a:rPr>
              <a:t>BIOson</a:t>
            </a:r>
            <a:endParaRPr lang="de-LI" sz="1400" b="1" dirty="0">
              <a:solidFill>
                <a:srgbClr val="FF3434"/>
              </a:solidFill>
              <a:latin typeface="Adobe Fan Heiti Std B" panose="020B0700000000000000" pitchFamily="34" charset="-128"/>
              <a:ea typeface="Adobe Fan Heiti Std B" panose="020B0700000000000000" pitchFamily="34" charset="-128"/>
            </a:endParaRP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438" y="1815314"/>
            <a:ext cx="892039" cy="892039"/>
          </a:xfrm>
          <a:prstGeom prst="rect">
            <a:avLst/>
          </a:prstGeom>
        </p:spPr>
      </p:pic>
      <p:sp>
        <p:nvSpPr>
          <p:cNvPr id="27" name="Rechteck 26">
            <a:extLst>
              <a:ext uri="{FF2B5EF4-FFF2-40B4-BE49-F238E27FC236}">
                <a16:creationId xmlns:a16="http://schemas.microsoft.com/office/drawing/2014/main" id="{8CEEEACF-5D57-4ABB-A894-FECE4A5E5131}"/>
              </a:ext>
            </a:extLst>
          </p:cNvPr>
          <p:cNvSpPr/>
          <p:nvPr/>
        </p:nvSpPr>
        <p:spPr>
          <a:xfrm>
            <a:off x="6452768" y="2022279"/>
            <a:ext cx="766996"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7 </a:t>
            </a:r>
            <a:r>
              <a:rPr lang="de-LI" sz="1200" dirty="0" err="1">
                <a:solidFill>
                  <a:schemeClr val="tx1"/>
                </a:solidFill>
                <a:latin typeface="Adobe Fan Heiti Std B" panose="020B0700000000000000" pitchFamily="34" charset="-128"/>
                <a:ea typeface="Adobe Fan Heiti Std B" panose="020B0700000000000000" pitchFamily="34" charset="-128"/>
              </a:rPr>
              <a:t>years</a:t>
            </a:r>
            <a:endParaRPr lang="de-LI" sz="1200" dirty="0">
              <a:solidFill>
                <a:schemeClr val="tx1"/>
              </a:solidFill>
              <a:latin typeface="Adobe Fan Heiti Std B" panose="020B0700000000000000" pitchFamily="34" charset="-128"/>
              <a:ea typeface="Adobe Fan Heiti Std B" panose="020B0700000000000000" pitchFamily="34" charset="-128"/>
            </a:endParaRPr>
          </a:p>
        </p:txBody>
      </p:sp>
      <p:sp>
        <p:nvSpPr>
          <p:cNvPr id="28" name="Rechteck 27">
            <a:extLst>
              <a:ext uri="{FF2B5EF4-FFF2-40B4-BE49-F238E27FC236}">
                <a16:creationId xmlns:a16="http://schemas.microsoft.com/office/drawing/2014/main" id="{FFCC1ED1-F342-4652-A43B-101D81E68793}"/>
              </a:ext>
            </a:extLst>
          </p:cNvPr>
          <p:cNvSpPr/>
          <p:nvPr/>
        </p:nvSpPr>
        <p:spPr>
          <a:xfrm>
            <a:off x="5748826" y="2034661"/>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Age:</a:t>
            </a:r>
          </a:p>
        </p:txBody>
      </p:sp>
      <p:sp>
        <p:nvSpPr>
          <p:cNvPr id="31" name="Rechteck 30">
            <a:extLst>
              <a:ext uri="{FF2B5EF4-FFF2-40B4-BE49-F238E27FC236}">
                <a16:creationId xmlns:a16="http://schemas.microsoft.com/office/drawing/2014/main" id="{533D78AE-3D7D-4FE6-A59F-7642657CA048}"/>
              </a:ext>
            </a:extLst>
          </p:cNvPr>
          <p:cNvSpPr/>
          <p:nvPr/>
        </p:nvSpPr>
        <p:spPr>
          <a:xfrm>
            <a:off x="5748826" y="2302771"/>
            <a:ext cx="77847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Area: </a:t>
            </a:r>
          </a:p>
        </p:txBody>
      </p:sp>
      <p:sp>
        <p:nvSpPr>
          <p:cNvPr id="34" name="Rechteck 33">
            <a:extLst>
              <a:ext uri="{FF2B5EF4-FFF2-40B4-BE49-F238E27FC236}">
                <a16:creationId xmlns:a16="http://schemas.microsoft.com/office/drawing/2014/main" id="{2F06C999-780C-4F36-8C82-495BE774687D}"/>
              </a:ext>
            </a:extLst>
          </p:cNvPr>
          <p:cNvSpPr/>
          <p:nvPr/>
        </p:nvSpPr>
        <p:spPr>
          <a:xfrm>
            <a:off x="6301592" y="2271520"/>
            <a:ext cx="93497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Karpaten</a:t>
            </a:r>
          </a:p>
        </p:txBody>
      </p:sp>
      <p:sp>
        <p:nvSpPr>
          <p:cNvPr id="35" name="Rechteck 34">
            <a:extLst>
              <a:ext uri="{FF2B5EF4-FFF2-40B4-BE49-F238E27FC236}">
                <a16:creationId xmlns:a16="http://schemas.microsoft.com/office/drawing/2014/main" id="{7C13A3A9-98C4-4A84-BB6F-D727B197E44C}"/>
              </a:ext>
            </a:extLst>
          </p:cNvPr>
          <p:cNvSpPr/>
          <p:nvPr/>
        </p:nvSpPr>
        <p:spPr>
          <a:xfrm>
            <a:off x="4833499" y="3184480"/>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STALK PETER</a:t>
            </a:r>
          </a:p>
        </p:txBody>
      </p:sp>
      <p:pic>
        <p:nvPicPr>
          <p:cNvPr id="2" name="Grafik 1">
            <a:extLst>
              <a:ext uri="{FF2B5EF4-FFF2-40B4-BE49-F238E27FC236}">
                <a16:creationId xmlns:a16="http://schemas.microsoft.com/office/drawing/2014/main" id="{388B7205-65FE-4109-AC20-25FEC0328785}"/>
              </a:ext>
            </a:extLst>
          </p:cNvPr>
          <p:cNvPicPr>
            <a:picLocks noChangeAspect="1"/>
          </p:cNvPicPr>
          <p:nvPr/>
        </p:nvPicPr>
        <p:blipFill>
          <a:blip r:embed="rId4"/>
          <a:stretch>
            <a:fillRect/>
          </a:stretch>
        </p:blipFill>
        <p:spPr>
          <a:xfrm>
            <a:off x="4922875" y="3565688"/>
            <a:ext cx="2180237" cy="2159503"/>
          </a:xfrm>
          <a:prstGeom prst="rect">
            <a:avLst/>
          </a:prstGeom>
        </p:spPr>
      </p:pic>
      <p:pic>
        <p:nvPicPr>
          <p:cNvPr id="6" name="Grafik 5">
            <a:extLst>
              <a:ext uri="{FF2B5EF4-FFF2-40B4-BE49-F238E27FC236}">
                <a16:creationId xmlns:a16="http://schemas.microsoft.com/office/drawing/2014/main" id="{7EB90ABE-E756-42DA-86F9-7D881E31210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4064" y="4136084"/>
            <a:ext cx="1035269" cy="1191486"/>
          </a:xfrm>
          <a:prstGeom prst="rect">
            <a:avLst/>
          </a:prstGeom>
        </p:spPr>
      </p:pic>
      <p:pic>
        <p:nvPicPr>
          <p:cNvPr id="32" name="Grafik 31" descr="Ein Bild, das Gras, Kuh, Tier, Säugetier enthält.&#10;&#10;Mit sehr hoher Zuverlässigkeit generierte Beschreibung">
            <a:extLst>
              <a:ext uri="{FF2B5EF4-FFF2-40B4-BE49-F238E27FC236}">
                <a16:creationId xmlns:a16="http://schemas.microsoft.com/office/drawing/2014/main" id="{A61F84E5-7707-4EA9-BC17-550F75E68BA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4461" y="4302123"/>
            <a:ext cx="477881" cy="477881"/>
          </a:xfrm>
          <a:prstGeom prst="rect">
            <a:avLst/>
          </a:prstGeom>
        </p:spPr>
      </p:pic>
      <p:sp>
        <p:nvSpPr>
          <p:cNvPr id="33" name="Rechteck 32">
            <a:extLst>
              <a:ext uri="{FF2B5EF4-FFF2-40B4-BE49-F238E27FC236}">
                <a16:creationId xmlns:a16="http://schemas.microsoft.com/office/drawing/2014/main" id="{264A46DC-55E1-47FB-8623-DA29683A058C}"/>
              </a:ext>
            </a:extLst>
          </p:cNvPr>
          <p:cNvSpPr/>
          <p:nvPr/>
        </p:nvSpPr>
        <p:spPr>
          <a:xfrm>
            <a:off x="6452768" y="1777940"/>
            <a:ext cx="766996"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Peter</a:t>
            </a:r>
          </a:p>
        </p:txBody>
      </p:sp>
      <p:sp>
        <p:nvSpPr>
          <p:cNvPr id="37" name="Rechteck 36">
            <a:extLst>
              <a:ext uri="{FF2B5EF4-FFF2-40B4-BE49-F238E27FC236}">
                <a16:creationId xmlns:a16="http://schemas.microsoft.com/office/drawing/2014/main" id="{56050A23-ADFD-42F9-9F65-7078BD677B6E}"/>
              </a:ext>
            </a:extLst>
          </p:cNvPr>
          <p:cNvSpPr/>
          <p:nvPr/>
        </p:nvSpPr>
        <p:spPr>
          <a:xfrm>
            <a:off x="5748826" y="1790322"/>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Name:</a:t>
            </a:r>
          </a:p>
        </p:txBody>
      </p:sp>
      <p:sp>
        <p:nvSpPr>
          <p:cNvPr id="39" name="Rechteck 38">
            <a:extLst>
              <a:ext uri="{FF2B5EF4-FFF2-40B4-BE49-F238E27FC236}">
                <a16:creationId xmlns:a16="http://schemas.microsoft.com/office/drawing/2014/main" id="{FF0B8929-29FC-4F94-BD1A-22AA1F21A28F}"/>
              </a:ext>
            </a:extLst>
          </p:cNvPr>
          <p:cNvSpPr/>
          <p:nvPr/>
        </p:nvSpPr>
        <p:spPr>
          <a:xfrm>
            <a:off x="4899241" y="2779212"/>
            <a:ext cx="2272337" cy="239229"/>
          </a:xfrm>
          <a:prstGeom prst="rect">
            <a:avLst/>
          </a:prstGeom>
          <a:solidFill>
            <a:srgbClr val="385723">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err="1">
                <a:solidFill>
                  <a:srgbClr val="385723"/>
                </a:solidFill>
                <a:latin typeface="Adobe Fan Heiti Std B" panose="020B0700000000000000" pitchFamily="34" charset="-128"/>
                <a:ea typeface="Adobe Fan Heiti Std B" panose="020B0700000000000000" pitchFamily="34" charset="-128"/>
              </a:rPr>
              <a:t>Auction</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10046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571603F6-A5F3-4536-B6CB-A0AAFA18BC11}"/>
              </a:ext>
            </a:extLst>
          </p:cNvPr>
          <p:cNvSpPr/>
          <p:nvPr/>
        </p:nvSpPr>
        <p:spPr>
          <a:xfrm>
            <a:off x="4799564" y="1421814"/>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FOX TROTT</a:t>
            </a:r>
          </a:p>
        </p:txBody>
      </p:sp>
      <p:sp>
        <p:nvSpPr>
          <p:cNvPr id="33" name="Rechteck 32">
            <a:extLst>
              <a:ext uri="{FF2B5EF4-FFF2-40B4-BE49-F238E27FC236}">
                <a16:creationId xmlns:a16="http://schemas.microsoft.com/office/drawing/2014/main" id="{264A46DC-55E1-47FB-8623-DA29683A058C}"/>
              </a:ext>
            </a:extLst>
          </p:cNvPr>
          <p:cNvSpPr/>
          <p:nvPr/>
        </p:nvSpPr>
        <p:spPr>
          <a:xfrm>
            <a:off x="4817075" y="2038477"/>
            <a:ext cx="2436668" cy="739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err="1">
                <a:solidFill>
                  <a:schemeClr val="tx1"/>
                </a:solidFill>
              </a:rPr>
              <a:t>Yarr</a:t>
            </a:r>
            <a:r>
              <a:rPr lang="en-US" sz="800" dirty="0">
                <a:solidFill>
                  <a:schemeClr val="tx1"/>
                </a:solidFill>
              </a:rPr>
              <a:t> </a:t>
            </a:r>
            <a:r>
              <a:rPr lang="en-US" sz="800" dirty="0" err="1">
                <a:solidFill>
                  <a:schemeClr val="tx1"/>
                </a:solidFill>
              </a:rPr>
              <a:t>matey</a:t>
            </a:r>
            <a:r>
              <a:rPr lang="en-US" sz="800" dirty="0">
                <a:solidFill>
                  <a:schemeClr val="tx1"/>
                </a:solidFill>
              </a:rPr>
              <a:t>. I’m Fox Trott, and I'm not here to make friends, I'm here to win. Pursuing a career in being a Penguin Charmer has been exhausting, so I'm switching paths to be become a Ventriloquist. You and I go together like peanuts and Big Mac sauce.</a:t>
            </a:r>
            <a:endParaRPr lang="de-LI" sz="500" dirty="0">
              <a:solidFill>
                <a:schemeClr val="tx1"/>
              </a:solidFill>
              <a:latin typeface="Adobe Fan Heiti Std B" panose="020B0700000000000000" pitchFamily="34" charset="-128"/>
              <a:ea typeface="Adobe Fan Heiti Std B" panose="020B0700000000000000" pitchFamily="34" charset="-128"/>
            </a:endParaRPr>
          </a:p>
        </p:txBody>
      </p:sp>
      <p:sp>
        <p:nvSpPr>
          <p:cNvPr id="37" name="Rechteck 36">
            <a:extLst>
              <a:ext uri="{FF2B5EF4-FFF2-40B4-BE49-F238E27FC236}">
                <a16:creationId xmlns:a16="http://schemas.microsoft.com/office/drawing/2014/main" id="{56050A23-ADFD-42F9-9F65-7078BD677B6E}"/>
              </a:ext>
            </a:extLst>
          </p:cNvPr>
          <p:cNvSpPr/>
          <p:nvPr/>
        </p:nvSpPr>
        <p:spPr>
          <a:xfrm>
            <a:off x="4799564" y="1776883"/>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BIOgraphy</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sp>
        <p:nvSpPr>
          <p:cNvPr id="39" name="Rechteck 38">
            <a:extLst>
              <a:ext uri="{FF2B5EF4-FFF2-40B4-BE49-F238E27FC236}">
                <a16:creationId xmlns:a16="http://schemas.microsoft.com/office/drawing/2014/main" id="{FF0B8929-29FC-4F94-BD1A-22AA1F21A28F}"/>
              </a:ext>
            </a:extLst>
          </p:cNvPr>
          <p:cNvSpPr/>
          <p:nvPr/>
        </p:nvSpPr>
        <p:spPr>
          <a:xfrm>
            <a:off x="4899240" y="5569466"/>
            <a:ext cx="2272337" cy="239229"/>
          </a:xfrm>
          <a:prstGeom prst="rect">
            <a:avLst/>
          </a:prstGeom>
          <a:solidFill>
            <a:srgbClr val="385723">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err="1">
                <a:solidFill>
                  <a:srgbClr val="385723"/>
                </a:solidFill>
                <a:latin typeface="Adobe Fan Heiti Std B" panose="020B0700000000000000" pitchFamily="34" charset="-128"/>
                <a:ea typeface="Adobe Fan Heiti Std B" panose="020B0700000000000000" pitchFamily="34" charset="-128"/>
              </a:rPr>
              <a:t>Auction</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pic>
        <p:nvPicPr>
          <p:cNvPr id="19" name="Grafik 18" descr="Ein Bild, das Vektorgrafiken enthält.&#10;&#10;Mit hoher Zuverlässigkeit generierte Beschreibung">
            <a:extLst>
              <a:ext uri="{FF2B5EF4-FFF2-40B4-BE49-F238E27FC236}">
                <a16:creationId xmlns:a16="http://schemas.microsoft.com/office/drawing/2014/main" id="{93CD3EA2-8083-4AC4-8B8A-2D28864C8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778" y="3973677"/>
            <a:ext cx="493972" cy="493972"/>
          </a:xfrm>
          <a:prstGeom prst="rect">
            <a:avLst/>
          </a:prstGeom>
        </p:spPr>
      </p:pic>
      <p:pic>
        <p:nvPicPr>
          <p:cNvPr id="1026" name="Picture 2" descr="Ãhnliches Foto">
            <a:extLst>
              <a:ext uri="{FF2B5EF4-FFF2-40B4-BE49-F238E27FC236}">
                <a16:creationId xmlns:a16="http://schemas.microsoft.com/office/drawing/2014/main" id="{0CA44EC2-4C58-451A-AD65-3F8B1F32391E}"/>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80484" y="2778075"/>
            <a:ext cx="1781346" cy="1608693"/>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20">
            <a:extLst>
              <a:ext uri="{FF2B5EF4-FFF2-40B4-BE49-F238E27FC236}">
                <a16:creationId xmlns:a16="http://schemas.microsoft.com/office/drawing/2014/main" id="{233BB88D-849E-495F-959F-1DE98F7821E6}"/>
              </a:ext>
            </a:extLst>
          </p:cNvPr>
          <p:cNvSpPr/>
          <p:nvPr/>
        </p:nvSpPr>
        <p:spPr>
          <a:xfrm>
            <a:off x="4833499" y="4438212"/>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Attributes</a:t>
            </a:r>
          </a:p>
        </p:txBody>
      </p:sp>
      <p:sp>
        <p:nvSpPr>
          <p:cNvPr id="22" name="Rechteck 21">
            <a:extLst>
              <a:ext uri="{FF2B5EF4-FFF2-40B4-BE49-F238E27FC236}">
                <a16:creationId xmlns:a16="http://schemas.microsoft.com/office/drawing/2014/main" id="{E83154A6-BDBE-49B6-AA0F-E7676A16286D}"/>
              </a:ext>
            </a:extLst>
          </p:cNvPr>
          <p:cNvSpPr/>
          <p:nvPr/>
        </p:nvSpPr>
        <p:spPr>
          <a:xfrm>
            <a:off x="4834989" y="4628816"/>
            <a:ext cx="2272336" cy="869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chemeClr val="tx1"/>
                </a:solidFill>
                <a:latin typeface="Adobe Fan Heiti Std B" panose="020B0700000000000000" pitchFamily="34" charset="-128"/>
                <a:ea typeface="Adobe Fan Heiti Std B" panose="020B0700000000000000" pitchFamily="34" charset="-128"/>
              </a:rPr>
              <a:t>fur</a:t>
            </a:r>
            <a:r>
              <a:rPr lang="de-LI" sz="1200" b="1" dirty="0">
                <a:solidFill>
                  <a:schemeClr val="tx1"/>
                </a:solidFill>
                <a:latin typeface="Adobe Fan Heiti Std B" panose="020B0700000000000000" pitchFamily="34" charset="-128"/>
                <a:ea typeface="Adobe Fan Heiti Std B" panose="020B0700000000000000" pitchFamily="34" charset="-128"/>
              </a:rPr>
              <a:t>:	orange</a:t>
            </a:r>
          </a:p>
          <a:p>
            <a:r>
              <a:rPr lang="de-LI" sz="1200" b="1" dirty="0" err="1">
                <a:solidFill>
                  <a:schemeClr val="tx1"/>
                </a:solidFill>
                <a:latin typeface="Adobe Fan Heiti Std B" panose="020B0700000000000000" pitchFamily="34" charset="-128"/>
                <a:ea typeface="Adobe Fan Heiti Std B" panose="020B0700000000000000" pitchFamily="34" charset="-128"/>
              </a:rPr>
              <a:t>eyes</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dark</a:t>
            </a:r>
            <a:r>
              <a:rPr lang="de-LI" sz="1200" b="1" dirty="0">
                <a:solidFill>
                  <a:schemeClr val="tx1"/>
                </a:solidFill>
                <a:latin typeface="Adobe Fan Heiti Std B" panose="020B0700000000000000" pitchFamily="34" charset="-128"/>
                <a:ea typeface="Adobe Fan Heiti Std B" panose="020B0700000000000000" pitchFamily="34" charset="-128"/>
              </a:rPr>
              <a:t> orange</a:t>
            </a:r>
          </a:p>
          <a:p>
            <a:r>
              <a:rPr lang="de-LI" sz="1200" b="1" dirty="0" err="1">
                <a:solidFill>
                  <a:schemeClr val="tx1"/>
                </a:solidFill>
                <a:latin typeface="Adobe Fan Heiti Std B" panose="020B0700000000000000" pitchFamily="34" charset="-128"/>
                <a:ea typeface="Adobe Fan Heiti Std B" panose="020B0700000000000000" pitchFamily="34" charset="-128"/>
              </a:rPr>
              <a:t>ears</a:t>
            </a:r>
            <a:r>
              <a:rPr lang="de-LI" sz="1200" b="1" dirty="0">
                <a:solidFill>
                  <a:schemeClr val="tx1"/>
                </a:solidFill>
                <a:latin typeface="Adobe Fan Heiti Std B" panose="020B0700000000000000" pitchFamily="34" charset="-128"/>
                <a:ea typeface="Adobe Fan Heiti Std B" panose="020B0700000000000000" pitchFamily="34" charset="-128"/>
              </a:rPr>
              <a:t>: 	sharp</a:t>
            </a:r>
          </a:p>
        </p:txBody>
      </p:sp>
    </p:spTree>
    <p:extLst>
      <p:ext uri="{BB962C8B-B14F-4D97-AF65-F5344CB8AC3E}">
        <p14:creationId xmlns:p14="http://schemas.microsoft.com/office/powerpoint/2010/main" val="2363093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3212A5B-F920-4340-8689-D9946B02F394}"/>
              </a:ext>
            </a:extLst>
          </p:cNvPr>
          <p:cNvSpPr/>
          <p:nvPr/>
        </p:nvSpPr>
        <p:spPr>
          <a:xfrm>
            <a:off x="4822484" y="1846272"/>
            <a:ext cx="1222495" cy="7085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79" name="Rechteck 78">
            <a:extLst>
              <a:ext uri="{FF2B5EF4-FFF2-40B4-BE49-F238E27FC236}">
                <a16:creationId xmlns:a16="http://schemas.microsoft.com/office/drawing/2014/main" id="{AF0CD2EE-6D2F-47C3-B94F-010424C07C45}"/>
              </a:ext>
            </a:extLst>
          </p:cNvPr>
          <p:cNvSpPr/>
          <p:nvPr/>
        </p:nvSpPr>
        <p:spPr>
          <a:xfrm>
            <a:off x="5969359" y="1846272"/>
            <a:ext cx="1222495" cy="7085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24" name="Rechteck 23">
            <a:extLst>
              <a:ext uri="{FF2B5EF4-FFF2-40B4-BE49-F238E27FC236}">
                <a16:creationId xmlns:a16="http://schemas.microsoft.com/office/drawing/2014/main" id="{A3BC868F-1C78-4D2D-839A-DD81DA86046A}"/>
              </a:ext>
            </a:extLst>
          </p:cNvPr>
          <p:cNvSpPr/>
          <p:nvPr/>
        </p:nvSpPr>
        <p:spPr>
          <a:xfrm>
            <a:off x="6564178" y="2546960"/>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799564" y="2530382"/>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Bisons in </a:t>
            </a:r>
            <a:r>
              <a:rPr lang="de-LI" sz="1200" b="1" dirty="0" err="1">
                <a:solidFill>
                  <a:srgbClr val="385723"/>
                </a:solidFill>
                <a:latin typeface="Adobe Fan Heiti Std B" panose="020B0700000000000000" pitchFamily="34" charset="-128"/>
                <a:ea typeface="Adobe Fan Heiti Std B" panose="020B0700000000000000" pitchFamily="34" charset="-128"/>
              </a:rPr>
              <a:t>defined</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area</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9989" y="437996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9989" y="4372466"/>
            <a:ext cx="1773571" cy="381209"/>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bg1"/>
                </a:solidFill>
                <a:latin typeface="Adobe Fan Heiti Std B" panose="020B0700000000000000" pitchFamily="34" charset="-128"/>
                <a:ea typeface="Adobe Fan Heiti Std B" panose="020B0700000000000000" pitchFamily="34" charset="-128"/>
              </a:rPr>
              <a:t>Progress: 80%</a:t>
            </a:r>
          </a:p>
        </p:txBody>
      </p:sp>
      <p:sp>
        <p:nvSpPr>
          <p:cNvPr id="90" name="Rechteck 89">
            <a:extLst>
              <a:ext uri="{FF2B5EF4-FFF2-40B4-BE49-F238E27FC236}">
                <a16:creationId xmlns:a16="http://schemas.microsoft.com/office/drawing/2014/main" id="{18138A74-F5CA-47B4-9939-C9D435C6B0C4}"/>
              </a:ext>
            </a:extLst>
          </p:cNvPr>
          <p:cNvSpPr/>
          <p:nvPr/>
        </p:nvSpPr>
        <p:spPr>
          <a:xfrm>
            <a:off x="6564178" y="2879301"/>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799564" y="2862723"/>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Wolfs in </a:t>
            </a:r>
            <a:r>
              <a:rPr lang="de-LI" sz="1200" b="1" dirty="0" err="1">
                <a:solidFill>
                  <a:srgbClr val="385723"/>
                </a:solidFill>
                <a:latin typeface="Adobe Fan Heiti Std B" panose="020B0700000000000000" pitchFamily="34" charset="-128"/>
                <a:ea typeface="Adobe Fan Heiti Std B" panose="020B0700000000000000" pitchFamily="34" charset="-128"/>
              </a:rPr>
              <a:t>defined</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area</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564178" y="3236107"/>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799564" y="3219529"/>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Healthiness</a:t>
            </a:r>
            <a:r>
              <a:rPr lang="de-LI" sz="1200" b="1" dirty="0">
                <a:solidFill>
                  <a:srgbClr val="385723"/>
                </a:solidFill>
                <a:latin typeface="Adobe Fan Heiti Std B" panose="020B0700000000000000" pitchFamily="34" charset="-128"/>
                <a:ea typeface="Adobe Fan Heiti Std B" panose="020B0700000000000000" pitchFamily="34" charset="-128"/>
              </a:rPr>
              <a:t> of </a:t>
            </a:r>
            <a:r>
              <a:rPr lang="de-LI" sz="1200" b="1" dirty="0" err="1">
                <a:solidFill>
                  <a:srgbClr val="385723"/>
                </a:solidFill>
                <a:latin typeface="Adobe Fan Heiti Std B" panose="020B0700000000000000" pitchFamily="34" charset="-128"/>
                <a:ea typeface="Adobe Fan Heiti Std B" panose="020B0700000000000000" pitchFamily="34" charset="-128"/>
              </a:rPr>
              <a:t>forests</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22485" y="4789522"/>
            <a:ext cx="2424221" cy="1219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ea typeface="Adobe Fan Heiti Std B" panose="020B0700000000000000" pitchFamily="34" charset="-128"/>
              </a:rPr>
              <a:t>Next Project to </a:t>
            </a:r>
            <a:r>
              <a:rPr lang="de-LI" sz="1200" b="1" dirty="0" err="1">
                <a:solidFill>
                  <a:schemeClr val="tx1"/>
                </a:solidFill>
                <a:ea typeface="Adobe Fan Heiti Std B" panose="020B0700000000000000" pitchFamily="34" charset="-128"/>
              </a:rPr>
              <a:t>be</a:t>
            </a:r>
            <a:r>
              <a:rPr lang="de-LI" sz="1200" b="1" dirty="0">
                <a:solidFill>
                  <a:schemeClr val="tx1"/>
                </a:solidFill>
                <a:ea typeface="Adobe Fan Heiti Std B" panose="020B0700000000000000" pitchFamily="34" charset="-128"/>
              </a:rPr>
              <a:t> </a:t>
            </a:r>
            <a:r>
              <a:rPr lang="de-LI" sz="1200" b="1" dirty="0" err="1">
                <a:solidFill>
                  <a:schemeClr val="tx1"/>
                </a:solidFill>
                <a:ea typeface="Adobe Fan Heiti Std B" panose="020B0700000000000000" pitchFamily="34" charset="-128"/>
              </a:rPr>
              <a:t>realized</a:t>
            </a:r>
            <a:r>
              <a:rPr lang="de-LI" sz="1200" b="1" dirty="0">
                <a:solidFill>
                  <a:schemeClr val="tx1"/>
                </a:solidFill>
                <a:ea typeface="Adobe Fan Heiti Std B" panose="020B0700000000000000" pitchFamily="34" charset="-128"/>
              </a:rPr>
              <a:t>:</a:t>
            </a:r>
          </a:p>
          <a:p>
            <a:pPr marL="171450" indent="-171450">
              <a:buFontTx/>
              <a:buChar char="-"/>
            </a:pPr>
            <a:r>
              <a:rPr lang="de-LI" sz="1200" i="1" dirty="0" err="1">
                <a:solidFill>
                  <a:schemeClr val="tx1"/>
                </a:solidFill>
                <a:ea typeface="Adobe Fan Heiti Std B" panose="020B0700000000000000" pitchFamily="34" charset="-128"/>
              </a:rPr>
              <a:t>Local</a:t>
            </a:r>
            <a:r>
              <a:rPr lang="de-LI" sz="1200" i="1" dirty="0">
                <a:solidFill>
                  <a:schemeClr val="tx1"/>
                </a:solidFill>
                <a:ea typeface="Adobe Fan Heiti Std B" panose="020B0700000000000000" pitchFamily="34" charset="-128"/>
              </a:rPr>
              <a:t>  Disco </a:t>
            </a:r>
            <a:r>
              <a:rPr lang="de-LI" sz="1200" i="1" dirty="0" err="1">
                <a:solidFill>
                  <a:schemeClr val="tx1"/>
                </a:solidFill>
                <a:ea typeface="Adobe Fan Heiti Std B" panose="020B0700000000000000" pitchFamily="34" charset="-128"/>
              </a:rPr>
              <a:t>Brasov</a:t>
            </a:r>
            <a:endParaRPr lang="de-LI" sz="1200" i="1" dirty="0">
              <a:solidFill>
                <a:schemeClr val="tx1"/>
              </a:solidFill>
              <a:ea typeface="Adobe Fan Heiti Std B" panose="020B0700000000000000" pitchFamily="34" charset="-128"/>
            </a:endParaRPr>
          </a:p>
          <a:p>
            <a:r>
              <a:rPr lang="de-LI" sz="1200" b="1" dirty="0">
                <a:solidFill>
                  <a:schemeClr val="tx1"/>
                </a:solidFill>
                <a:ea typeface="Adobe Fan Heiti Std B" panose="020B0700000000000000" pitchFamily="34" charset="-128"/>
              </a:rPr>
              <a:t>Already </a:t>
            </a:r>
            <a:r>
              <a:rPr lang="de-LI" sz="1200" b="1" dirty="0" err="1">
                <a:solidFill>
                  <a:schemeClr val="tx1"/>
                </a:solidFill>
                <a:ea typeface="Adobe Fan Heiti Std B" panose="020B0700000000000000" pitchFamily="34" charset="-128"/>
              </a:rPr>
              <a:t>realized</a:t>
            </a:r>
            <a:r>
              <a:rPr lang="de-LI" sz="1200" b="1" dirty="0">
                <a:solidFill>
                  <a:schemeClr val="tx1"/>
                </a:solidFill>
                <a:ea typeface="Adobe Fan Heiti Std B" panose="020B0700000000000000" pitchFamily="34" charset="-128"/>
              </a:rPr>
              <a:t>:</a:t>
            </a:r>
          </a:p>
          <a:p>
            <a:pPr marL="171450" indent="-171450">
              <a:buFontTx/>
              <a:buChar char="-"/>
            </a:pPr>
            <a:r>
              <a:rPr lang="de-LI" sz="1200" i="1" dirty="0">
                <a:solidFill>
                  <a:schemeClr val="tx1"/>
                </a:solidFill>
                <a:ea typeface="Adobe Fan Heiti Std B" panose="020B0700000000000000" pitchFamily="34" charset="-128"/>
              </a:rPr>
              <a:t>Well in </a:t>
            </a:r>
            <a:r>
              <a:rPr lang="de-LI" sz="1200" i="1" dirty="0" err="1">
                <a:solidFill>
                  <a:schemeClr val="tx1"/>
                </a:solidFill>
                <a:ea typeface="Adobe Fan Heiti Std B" panose="020B0700000000000000" pitchFamily="34" charset="-128"/>
              </a:rPr>
              <a:t>Brasov</a:t>
            </a:r>
            <a:endParaRPr lang="de-LI" sz="1200" i="1" dirty="0">
              <a:solidFill>
                <a:schemeClr val="tx1"/>
              </a:solidFill>
              <a:ea typeface="Adobe Fan Heiti Std B" panose="020B0700000000000000" pitchFamily="34" charset="-128"/>
            </a:endParaRPr>
          </a:p>
          <a:p>
            <a:pPr marL="171450" indent="-171450">
              <a:buFontTx/>
              <a:buChar char="-"/>
            </a:pPr>
            <a:r>
              <a:rPr lang="de-LI" sz="1200" i="1" dirty="0" err="1">
                <a:solidFill>
                  <a:schemeClr val="tx1"/>
                </a:solidFill>
                <a:ea typeface="Adobe Fan Heiti Std B" panose="020B0700000000000000" pitchFamily="34" charset="-128"/>
              </a:rPr>
              <a:t>Rennovate</a:t>
            </a:r>
            <a:r>
              <a:rPr lang="de-LI" sz="1200" i="1" dirty="0">
                <a:solidFill>
                  <a:schemeClr val="tx1"/>
                </a:solidFill>
                <a:ea typeface="Adobe Fan Heiti Std B" panose="020B0700000000000000" pitchFamily="34" charset="-128"/>
              </a:rPr>
              <a:t> Hospital in Siebenbürgen</a:t>
            </a:r>
          </a:p>
        </p:txBody>
      </p:sp>
      <p:sp>
        <p:nvSpPr>
          <p:cNvPr id="97" name="Rechteck 96">
            <a:extLst>
              <a:ext uri="{FF2B5EF4-FFF2-40B4-BE49-F238E27FC236}">
                <a16:creationId xmlns:a16="http://schemas.microsoft.com/office/drawing/2014/main" id="{6C37E948-9198-4F1A-A714-60500D92D022}"/>
              </a:ext>
            </a:extLst>
          </p:cNvPr>
          <p:cNvSpPr/>
          <p:nvPr/>
        </p:nvSpPr>
        <p:spPr>
          <a:xfrm>
            <a:off x="6564178" y="3562612"/>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99564" y="3602700"/>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Disturbances</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by</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shephards</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50" name="Rechteck 49">
            <a:extLst>
              <a:ext uri="{FF2B5EF4-FFF2-40B4-BE49-F238E27FC236}">
                <a16:creationId xmlns:a16="http://schemas.microsoft.com/office/drawing/2014/main" id="{68E10CE8-C1D4-403C-8A60-8BB281B1AD6C}"/>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51" name="Grafik 50">
            <a:extLst>
              <a:ext uri="{FF2B5EF4-FFF2-40B4-BE49-F238E27FC236}">
                <a16:creationId xmlns:a16="http://schemas.microsoft.com/office/drawing/2014/main" id="{F7E0D098-FB99-403D-B339-E1C7C90BF7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2" name="Gerader Verbinder 51">
            <a:extLst>
              <a:ext uri="{FF2B5EF4-FFF2-40B4-BE49-F238E27FC236}">
                <a16:creationId xmlns:a16="http://schemas.microsoft.com/office/drawing/2014/main" id="{6F1001F3-EE9C-4C02-8BB6-179E2C9D204E}"/>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71" name="Grafik 70" descr="Pflanze">
            <a:extLst>
              <a:ext uri="{FF2B5EF4-FFF2-40B4-BE49-F238E27FC236}">
                <a16:creationId xmlns:a16="http://schemas.microsoft.com/office/drawing/2014/main" id="{A18C7B5A-8555-4F3B-A882-163D60A29C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8962" y="1829589"/>
            <a:ext cx="450613" cy="450613"/>
          </a:xfrm>
          <a:prstGeom prst="rect">
            <a:avLst/>
          </a:prstGeom>
        </p:spPr>
      </p:pic>
      <p:sp>
        <p:nvSpPr>
          <p:cNvPr id="72" name="Rechteck 71">
            <a:extLst>
              <a:ext uri="{FF2B5EF4-FFF2-40B4-BE49-F238E27FC236}">
                <a16:creationId xmlns:a16="http://schemas.microsoft.com/office/drawing/2014/main" id="{C0C67FBC-A56C-45F0-A36B-0C3003F08C18}"/>
              </a:ext>
            </a:extLst>
          </p:cNvPr>
          <p:cNvSpPr/>
          <p:nvPr/>
        </p:nvSpPr>
        <p:spPr>
          <a:xfrm>
            <a:off x="4851055" y="2164250"/>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rgbClr val="385723"/>
                </a:solidFill>
                <a:latin typeface="Adobe Fan Heiti Std B" panose="020B0700000000000000" pitchFamily="34" charset="-128"/>
                <a:ea typeface="Adobe Fan Heiti Std B" panose="020B0700000000000000" pitchFamily="34" charset="-128"/>
              </a:rPr>
              <a:t>CO</a:t>
            </a:r>
            <a:r>
              <a:rPr lang="de-LI" sz="800" b="1" dirty="0">
                <a:solidFill>
                  <a:srgbClr val="385723"/>
                </a:solidFill>
                <a:latin typeface="Adobe Fan Heiti Std B" panose="020B0700000000000000" pitchFamily="34" charset="-128"/>
                <a:ea typeface="Adobe Fan Heiti Std B" panose="020B0700000000000000" pitchFamily="34" charset="-128"/>
              </a:rPr>
              <a:t>2 </a:t>
            </a:r>
            <a:r>
              <a:rPr lang="de-LI" sz="1100" b="1" dirty="0" err="1">
                <a:solidFill>
                  <a:srgbClr val="385723"/>
                </a:solidFill>
                <a:latin typeface="Adobe Fan Heiti Std B" panose="020B0700000000000000" pitchFamily="34" charset="-128"/>
                <a:ea typeface="Adobe Fan Heiti Std B" panose="020B0700000000000000" pitchFamily="34" charset="-128"/>
              </a:rPr>
              <a:t>reduction</a:t>
            </a:r>
            <a:endParaRPr lang="de-LI" b="1" dirty="0">
              <a:solidFill>
                <a:srgbClr val="385723"/>
              </a:solidFill>
              <a:latin typeface="Adobe Fan Heiti Std B" panose="020B0700000000000000" pitchFamily="34" charset="-128"/>
              <a:ea typeface="Adobe Fan Heiti Std B" panose="020B0700000000000000" pitchFamily="34" charset="-128"/>
            </a:endParaRPr>
          </a:p>
        </p:txBody>
      </p:sp>
      <p:sp>
        <p:nvSpPr>
          <p:cNvPr id="73" name="Rechteck 72">
            <a:extLst>
              <a:ext uri="{FF2B5EF4-FFF2-40B4-BE49-F238E27FC236}">
                <a16:creationId xmlns:a16="http://schemas.microsoft.com/office/drawing/2014/main" id="{76FE3454-92B4-48F5-A95A-8F8420BD29DC}"/>
              </a:ext>
            </a:extLst>
          </p:cNvPr>
          <p:cNvSpPr/>
          <p:nvPr/>
        </p:nvSpPr>
        <p:spPr>
          <a:xfrm>
            <a:off x="5227113" y="1846272"/>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74" name="Grafik 73" descr="Hase">
            <a:extLst>
              <a:ext uri="{FF2B5EF4-FFF2-40B4-BE49-F238E27FC236}">
                <a16:creationId xmlns:a16="http://schemas.microsoft.com/office/drawing/2014/main" id="{6FA6215C-A41E-4FCC-A0A7-22543495FB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7869" y="1780145"/>
            <a:ext cx="527792" cy="527792"/>
          </a:xfrm>
          <a:prstGeom prst="rect">
            <a:avLst/>
          </a:prstGeom>
        </p:spPr>
      </p:pic>
      <p:sp>
        <p:nvSpPr>
          <p:cNvPr id="75" name="Rechteck 74">
            <a:extLst>
              <a:ext uri="{FF2B5EF4-FFF2-40B4-BE49-F238E27FC236}">
                <a16:creationId xmlns:a16="http://schemas.microsoft.com/office/drawing/2014/main" id="{A14167AA-5D74-4CDA-BA55-9D22478B00BA}"/>
              </a:ext>
            </a:extLst>
          </p:cNvPr>
          <p:cNvSpPr/>
          <p:nvPr/>
        </p:nvSpPr>
        <p:spPr>
          <a:xfrm>
            <a:off x="6371554" y="1846272"/>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76" name="Rechteck 75">
            <a:extLst>
              <a:ext uri="{FF2B5EF4-FFF2-40B4-BE49-F238E27FC236}">
                <a16:creationId xmlns:a16="http://schemas.microsoft.com/office/drawing/2014/main" id="{C82D8838-4FDF-4C49-B082-6941FE36D7A0}"/>
              </a:ext>
            </a:extLst>
          </p:cNvPr>
          <p:cNvSpPr/>
          <p:nvPr/>
        </p:nvSpPr>
        <p:spPr>
          <a:xfrm>
            <a:off x="5899306" y="2164250"/>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rgbClr val="385723"/>
                </a:solidFill>
                <a:latin typeface="Adobe Fan Heiti Std B" panose="020B0700000000000000" pitchFamily="34" charset="-128"/>
                <a:ea typeface="Adobe Fan Heiti Std B" panose="020B0700000000000000" pitchFamily="34" charset="-128"/>
              </a:rPr>
              <a:t>Wildlife </a:t>
            </a:r>
            <a:r>
              <a:rPr lang="de-LI" sz="1100" b="1" dirty="0" err="1">
                <a:solidFill>
                  <a:srgbClr val="385723"/>
                </a:solidFill>
                <a:latin typeface="Adobe Fan Heiti Std B" panose="020B0700000000000000" pitchFamily="34" charset="-128"/>
                <a:ea typeface="Adobe Fan Heiti Std B" panose="020B0700000000000000" pitchFamily="34" charset="-128"/>
              </a:rPr>
              <a:t>increase</a:t>
            </a:r>
            <a:endParaRPr lang="de-LI" b="1" dirty="0">
              <a:solidFill>
                <a:srgbClr val="385723"/>
              </a:solidFill>
              <a:latin typeface="Adobe Fan Heiti Std B" panose="020B0700000000000000" pitchFamily="34" charset="-128"/>
              <a:ea typeface="Adobe Fan Heiti Std B" panose="020B0700000000000000" pitchFamily="34" charset="-128"/>
            </a:endParaRPr>
          </a:p>
        </p:txBody>
      </p:sp>
      <p:sp>
        <p:nvSpPr>
          <p:cNvPr id="77" name="Rechteck 76">
            <a:extLst>
              <a:ext uri="{FF2B5EF4-FFF2-40B4-BE49-F238E27FC236}">
                <a16:creationId xmlns:a16="http://schemas.microsoft.com/office/drawing/2014/main" id="{A1BD97D9-83BD-4FA3-A1F1-9D95989EB822}"/>
              </a:ext>
            </a:extLst>
          </p:cNvPr>
          <p:cNvSpPr/>
          <p:nvPr/>
        </p:nvSpPr>
        <p:spPr>
          <a:xfrm>
            <a:off x="4799564" y="1392694"/>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ENVIRONMENT</a:t>
            </a:r>
          </a:p>
        </p:txBody>
      </p:sp>
      <p:sp>
        <p:nvSpPr>
          <p:cNvPr id="78" name="Rechteck 77">
            <a:extLst>
              <a:ext uri="{FF2B5EF4-FFF2-40B4-BE49-F238E27FC236}">
                <a16:creationId xmlns:a16="http://schemas.microsoft.com/office/drawing/2014/main" id="{C1588F4C-72B2-4A81-A29A-AAFD83FD54FC}"/>
              </a:ext>
            </a:extLst>
          </p:cNvPr>
          <p:cNvSpPr/>
          <p:nvPr/>
        </p:nvSpPr>
        <p:spPr>
          <a:xfrm>
            <a:off x="4799564" y="3972166"/>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COMMUNITY</a:t>
            </a:r>
          </a:p>
        </p:txBody>
      </p:sp>
    </p:spTree>
    <p:extLst>
      <p:ext uri="{BB962C8B-B14F-4D97-AF65-F5344CB8AC3E}">
        <p14:creationId xmlns:p14="http://schemas.microsoft.com/office/powerpoint/2010/main" val="3419461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pieren 27">
            <a:extLst>
              <a:ext uri="{FF2B5EF4-FFF2-40B4-BE49-F238E27FC236}">
                <a16:creationId xmlns:a16="http://schemas.microsoft.com/office/drawing/2014/main" id="{05A50613-CB4B-4C9B-9BC2-316B6BEBDE8F}"/>
              </a:ext>
            </a:extLst>
          </p:cNvPr>
          <p:cNvGrpSpPr/>
          <p:nvPr/>
        </p:nvGrpSpPr>
        <p:grpSpPr>
          <a:xfrm>
            <a:off x="57151" y="-412914"/>
            <a:ext cx="3746151" cy="3746151"/>
            <a:chOff x="57151" y="-412914"/>
            <a:chExt cx="7213764" cy="7213764"/>
          </a:xfrm>
        </p:grpSpPr>
        <p:pic>
          <p:nvPicPr>
            <p:cNvPr id="26" name="Grafik 25" descr="Herz">
              <a:extLst>
                <a:ext uri="{FF2B5EF4-FFF2-40B4-BE49-F238E27FC236}">
                  <a16:creationId xmlns:a16="http://schemas.microsoft.com/office/drawing/2014/main" id="{0C7C6E4A-6E8A-4A80-88F3-46F41FC02F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1" y="-412914"/>
              <a:ext cx="7213764" cy="7213764"/>
            </a:xfrm>
            <a:prstGeom prst="rect">
              <a:avLst/>
            </a:prstGeom>
          </p:spPr>
        </p:pic>
        <p:pic>
          <p:nvPicPr>
            <p:cNvPr id="27" name="Grafik 26">
              <a:extLst>
                <a:ext uri="{FF2B5EF4-FFF2-40B4-BE49-F238E27FC236}">
                  <a16:creationId xmlns:a16="http://schemas.microsoft.com/office/drawing/2014/main" id="{6257A4D7-4313-4E89-A5B0-F68EBD80F64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52136" y="1400697"/>
              <a:ext cx="3133888" cy="3538104"/>
            </a:xfrm>
            <a:prstGeom prst="rect">
              <a:avLst/>
            </a:prstGeom>
          </p:spPr>
        </p:pic>
      </p:grpSp>
      <p:grpSp>
        <p:nvGrpSpPr>
          <p:cNvPr id="13" name="Gruppieren 12">
            <a:extLst>
              <a:ext uri="{FF2B5EF4-FFF2-40B4-BE49-F238E27FC236}">
                <a16:creationId xmlns:a16="http://schemas.microsoft.com/office/drawing/2014/main" id="{C823DA8F-BEE8-439A-8903-53BB38ABDF14}"/>
              </a:ext>
            </a:extLst>
          </p:cNvPr>
          <p:cNvGrpSpPr/>
          <p:nvPr/>
        </p:nvGrpSpPr>
        <p:grpSpPr>
          <a:xfrm>
            <a:off x="8880013" y="245836"/>
            <a:ext cx="3087401" cy="3087401"/>
            <a:chOff x="9726320" y="3146189"/>
            <a:chExt cx="565621" cy="565621"/>
          </a:xfrm>
        </p:grpSpPr>
        <p:sp>
          <p:nvSpPr>
            <p:cNvPr id="14" name="Ellipse 13">
              <a:extLst>
                <a:ext uri="{FF2B5EF4-FFF2-40B4-BE49-F238E27FC236}">
                  <a16:creationId xmlns:a16="http://schemas.microsoft.com/office/drawing/2014/main" id="{FDE730AA-7C14-43E1-9790-58F511CDE1F8}"/>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16" name="Gruppieren 15">
              <a:extLst>
                <a:ext uri="{FF2B5EF4-FFF2-40B4-BE49-F238E27FC236}">
                  <a16:creationId xmlns:a16="http://schemas.microsoft.com/office/drawing/2014/main" id="{7570C493-C06E-49FC-864E-DDBFD33F6B8B}"/>
                </a:ext>
              </a:extLst>
            </p:cNvPr>
            <p:cNvGrpSpPr/>
            <p:nvPr/>
          </p:nvGrpSpPr>
          <p:grpSpPr>
            <a:xfrm>
              <a:off x="9733887" y="3218874"/>
              <a:ext cx="529237" cy="450414"/>
              <a:chOff x="9098107" y="415636"/>
              <a:chExt cx="2238375" cy="1904999"/>
            </a:xfrm>
          </p:grpSpPr>
          <p:pic>
            <p:nvPicPr>
              <p:cNvPr id="17" name="Grafik 16">
                <a:extLst>
                  <a:ext uri="{FF2B5EF4-FFF2-40B4-BE49-F238E27FC236}">
                    <a16:creationId xmlns:a16="http://schemas.microsoft.com/office/drawing/2014/main" id="{CA579C7F-42B6-4146-8E15-A6842D40E95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8" name="Grafik 17">
                <a:extLst>
                  <a:ext uri="{FF2B5EF4-FFF2-40B4-BE49-F238E27FC236}">
                    <a16:creationId xmlns:a16="http://schemas.microsoft.com/office/drawing/2014/main" id="{8BA3ECB0-D68F-40D5-B807-480A8520A9D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pic>
        <p:nvPicPr>
          <p:cNvPr id="25" name="Grafik 24">
            <a:extLst>
              <a:ext uri="{FF2B5EF4-FFF2-40B4-BE49-F238E27FC236}">
                <a16:creationId xmlns:a16="http://schemas.microsoft.com/office/drawing/2014/main" id="{47AB7DD1-D402-4DE0-A649-309FF498617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948772" y="5238620"/>
            <a:ext cx="2483779" cy="1619380"/>
          </a:xfrm>
          <a:prstGeom prst="rect">
            <a:avLst/>
          </a:prstGeom>
        </p:spPr>
      </p:pic>
      <p:pic>
        <p:nvPicPr>
          <p:cNvPr id="29" name="Picture 2" descr="Ãhnliches Foto">
            <a:extLst>
              <a:ext uri="{FF2B5EF4-FFF2-40B4-BE49-F238E27FC236}">
                <a16:creationId xmlns:a16="http://schemas.microsoft.com/office/drawing/2014/main" id="{EA54F738-DEFE-4FC7-AC2A-BE415FDDD5C5}"/>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539006" y="180843"/>
            <a:ext cx="2663231" cy="24051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ieren 1">
            <a:extLst>
              <a:ext uri="{FF2B5EF4-FFF2-40B4-BE49-F238E27FC236}">
                <a16:creationId xmlns:a16="http://schemas.microsoft.com/office/drawing/2014/main" id="{A026E45B-8A1D-4C30-B546-9B23CEC8D17C}"/>
              </a:ext>
            </a:extLst>
          </p:cNvPr>
          <p:cNvGrpSpPr/>
          <p:nvPr/>
        </p:nvGrpSpPr>
        <p:grpSpPr>
          <a:xfrm>
            <a:off x="6019924" y="47656"/>
            <a:ext cx="3676753" cy="4231557"/>
            <a:chOff x="6304064" y="4136084"/>
            <a:chExt cx="1035269" cy="1191486"/>
          </a:xfrm>
        </p:grpSpPr>
        <p:pic>
          <p:nvPicPr>
            <p:cNvPr id="30" name="Grafik 29">
              <a:extLst>
                <a:ext uri="{FF2B5EF4-FFF2-40B4-BE49-F238E27FC236}">
                  <a16:creationId xmlns:a16="http://schemas.microsoft.com/office/drawing/2014/main" id="{F0AC881B-089C-43C3-9DDA-23E344C3431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04064" y="4136084"/>
              <a:ext cx="1035269" cy="1191486"/>
            </a:xfrm>
            <a:prstGeom prst="rect">
              <a:avLst/>
            </a:prstGeom>
          </p:spPr>
        </p:pic>
        <p:pic>
          <p:nvPicPr>
            <p:cNvPr id="31" name="Grafik 30" descr="Ein Bild, das Gras, Kuh, Tier, Säugetier enthält.&#10;&#10;Mit sehr hoher Zuverlässigkeit generierte Beschreibung">
              <a:extLst>
                <a:ext uri="{FF2B5EF4-FFF2-40B4-BE49-F238E27FC236}">
                  <a16:creationId xmlns:a16="http://schemas.microsoft.com/office/drawing/2014/main" id="{E89DC2B0-35AB-4706-A2A4-6F5F3B011E11}"/>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4461" y="4302123"/>
              <a:ext cx="477881" cy="477881"/>
            </a:xfrm>
            <a:prstGeom prst="rect">
              <a:avLst/>
            </a:prstGeom>
          </p:spPr>
        </p:pic>
      </p:grpSp>
      <p:grpSp>
        <p:nvGrpSpPr>
          <p:cNvPr id="3" name="Gruppieren 2">
            <a:extLst>
              <a:ext uri="{FF2B5EF4-FFF2-40B4-BE49-F238E27FC236}">
                <a16:creationId xmlns:a16="http://schemas.microsoft.com/office/drawing/2014/main" id="{A797CECA-C1DC-4769-B73A-142508925E92}"/>
              </a:ext>
            </a:extLst>
          </p:cNvPr>
          <p:cNvGrpSpPr/>
          <p:nvPr/>
        </p:nvGrpSpPr>
        <p:grpSpPr>
          <a:xfrm>
            <a:off x="146999" y="-3967671"/>
            <a:ext cx="11258783" cy="3078428"/>
            <a:chOff x="980842" y="-5810958"/>
            <a:chExt cx="11258783" cy="3078428"/>
          </a:xfrm>
        </p:grpSpPr>
        <p:pic>
          <p:nvPicPr>
            <p:cNvPr id="32" name="Grafik 31">
              <a:extLst>
                <a:ext uri="{FF2B5EF4-FFF2-40B4-BE49-F238E27FC236}">
                  <a16:creationId xmlns:a16="http://schemas.microsoft.com/office/drawing/2014/main" id="{8BD058C5-BE94-40BE-AA54-3E8D99EB33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33" name="Rechteck 32">
              <a:extLst>
                <a:ext uri="{FF2B5EF4-FFF2-40B4-BE49-F238E27FC236}">
                  <a16:creationId xmlns:a16="http://schemas.microsoft.com/office/drawing/2014/main" id="{9FFD0EFE-B74A-4F59-A022-D9894428988A}"/>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4" name="Gruppieren 3">
            <a:extLst>
              <a:ext uri="{FF2B5EF4-FFF2-40B4-BE49-F238E27FC236}">
                <a16:creationId xmlns:a16="http://schemas.microsoft.com/office/drawing/2014/main" id="{D62D81ED-8189-4FCA-8007-7A63281ECB18}"/>
              </a:ext>
            </a:extLst>
          </p:cNvPr>
          <p:cNvGrpSpPr/>
          <p:nvPr/>
        </p:nvGrpSpPr>
        <p:grpSpPr>
          <a:xfrm>
            <a:off x="-5715486" y="-1395360"/>
            <a:ext cx="5013866" cy="3525979"/>
            <a:chOff x="760337" y="5628350"/>
            <a:chExt cx="843711" cy="593336"/>
          </a:xfrm>
        </p:grpSpPr>
        <p:pic>
          <p:nvPicPr>
            <p:cNvPr id="34" name="Grafik 33">
              <a:extLst>
                <a:ext uri="{FF2B5EF4-FFF2-40B4-BE49-F238E27FC236}">
                  <a16:creationId xmlns:a16="http://schemas.microsoft.com/office/drawing/2014/main" id="{3D3D3274-5BDA-48A1-91DC-8A3B54F31CC0}"/>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5" name="Grafik 34" descr="Schleife">
              <a:extLst>
                <a:ext uri="{FF2B5EF4-FFF2-40B4-BE49-F238E27FC236}">
                  <a16:creationId xmlns:a16="http://schemas.microsoft.com/office/drawing/2014/main" id="{DAA88379-29BF-48C8-9755-3D54E4B7AE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2813" y="5771269"/>
              <a:ext cx="450417" cy="450417"/>
            </a:xfrm>
            <a:prstGeom prst="rect">
              <a:avLst/>
            </a:prstGeom>
          </p:spPr>
        </p:pic>
      </p:grpSp>
      <p:grpSp>
        <p:nvGrpSpPr>
          <p:cNvPr id="36" name="Gruppieren 35">
            <a:extLst>
              <a:ext uri="{FF2B5EF4-FFF2-40B4-BE49-F238E27FC236}">
                <a16:creationId xmlns:a16="http://schemas.microsoft.com/office/drawing/2014/main" id="{A25847B5-E3E4-4E29-AAAB-FBFD527E0830}"/>
              </a:ext>
            </a:extLst>
          </p:cNvPr>
          <p:cNvGrpSpPr/>
          <p:nvPr/>
        </p:nvGrpSpPr>
        <p:grpSpPr>
          <a:xfrm>
            <a:off x="-5095522" y="3221423"/>
            <a:ext cx="5013866" cy="3525979"/>
            <a:chOff x="760337" y="5628350"/>
            <a:chExt cx="843711" cy="593336"/>
          </a:xfrm>
        </p:grpSpPr>
        <p:pic>
          <p:nvPicPr>
            <p:cNvPr id="37" name="Grafik 36">
              <a:extLst>
                <a:ext uri="{FF2B5EF4-FFF2-40B4-BE49-F238E27FC236}">
                  <a16:creationId xmlns:a16="http://schemas.microsoft.com/office/drawing/2014/main" id="{4204D2E6-F5B3-4F8E-9D8C-8C3898B02357}"/>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8" name="Grafik 37" descr="Schleife">
              <a:extLst>
                <a:ext uri="{FF2B5EF4-FFF2-40B4-BE49-F238E27FC236}">
                  <a16:creationId xmlns:a16="http://schemas.microsoft.com/office/drawing/2014/main" id="{2961B9DF-3EF3-49F7-ABB5-2C9A57D834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2813" y="5771269"/>
              <a:ext cx="450417" cy="450417"/>
            </a:xfrm>
            <a:prstGeom prst="rect">
              <a:avLst/>
            </a:prstGeom>
          </p:spPr>
        </p:pic>
      </p:grpSp>
      <p:grpSp>
        <p:nvGrpSpPr>
          <p:cNvPr id="39" name="Gruppieren 38">
            <a:extLst>
              <a:ext uri="{FF2B5EF4-FFF2-40B4-BE49-F238E27FC236}">
                <a16:creationId xmlns:a16="http://schemas.microsoft.com/office/drawing/2014/main" id="{E6A44401-6C16-4E69-84CF-14C035B49EC9}"/>
              </a:ext>
            </a:extLst>
          </p:cNvPr>
          <p:cNvGrpSpPr/>
          <p:nvPr/>
        </p:nvGrpSpPr>
        <p:grpSpPr>
          <a:xfrm>
            <a:off x="1407672" y="3002192"/>
            <a:ext cx="5013866" cy="3525979"/>
            <a:chOff x="760337" y="5628350"/>
            <a:chExt cx="843711" cy="593336"/>
          </a:xfrm>
        </p:grpSpPr>
        <p:pic>
          <p:nvPicPr>
            <p:cNvPr id="40" name="Grafik 39">
              <a:extLst>
                <a:ext uri="{FF2B5EF4-FFF2-40B4-BE49-F238E27FC236}">
                  <a16:creationId xmlns:a16="http://schemas.microsoft.com/office/drawing/2014/main" id="{EA9069F5-610A-434A-A95C-AEFAF88ED572}"/>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41" name="Grafik 40" descr="Schleife">
              <a:extLst>
                <a:ext uri="{FF2B5EF4-FFF2-40B4-BE49-F238E27FC236}">
                  <a16:creationId xmlns:a16="http://schemas.microsoft.com/office/drawing/2014/main" id="{63A58C43-4225-4739-B78C-EA737BE9805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2813" y="5771269"/>
              <a:ext cx="450417" cy="450417"/>
            </a:xfrm>
            <a:prstGeom prst="rect">
              <a:avLst/>
            </a:prstGeom>
          </p:spPr>
        </p:pic>
      </p:grpSp>
      <p:grpSp>
        <p:nvGrpSpPr>
          <p:cNvPr id="42" name="Gruppieren 41">
            <a:extLst>
              <a:ext uri="{FF2B5EF4-FFF2-40B4-BE49-F238E27FC236}">
                <a16:creationId xmlns:a16="http://schemas.microsoft.com/office/drawing/2014/main" id="{2F627816-A7CA-4C6C-BD11-4690F9CB5058}"/>
              </a:ext>
            </a:extLst>
          </p:cNvPr>
          <p:cNvGrpSpPr/>
          <p:nvPr/>
        </p:nvGrpSpPr>
        <p:grpSpPr>
          <a:xfrm>
            <a:off x="10646586" y="1379002"/>
            <a:ext cx="5758634" cy="4900959"/>
            <a:chOff x="9098107" y="415636"/>
            <a:chExt cx="2238375" cy="1904999"/>
          </a:xfrm>
        </p:grpSpPr>
        <p:pic>
          <p:nvPicPr>
            <p:cNvPr id="43" name="Grafik 42">
              <a:extLst>
                <a:ext uri="{FF2B5EF4-FFF2-40B4-BE49-F238E27FC236}">
                  <a16:creationId xmlns:a16="http://schemas.microsoft.com/office/drawing/2014/main" id="{DB5AAC3D-C688-459C-9D1B-1051476CBFC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44" name="Grafik 43">
              <a:extLst>
                <a:ext uri="{FF2B5EF4-FFF2-40B4-BE49-F238E27FC236}">
                  <a16:creationId xmlns:a16="http://schemas.microsoft.com/office/drawing/2014/main" id="{74C09457-139B-4E87-9C6B-3E7C570B57CE}"/>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Tree>
    <p:extLst>
      <p:ext uri="{BB962C8B-B14F-4D97-AF65-F5344CB8AC3E}">
        <p14:creationId xmlns:p14="http://schemas.microsoft.com/office/powerpoint/2010/main" val="301699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055" y="1958653"/>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511167" y="2986260"/>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588828" y="2501469"/>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285177" y="931274"/>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524739" y="2914601"/>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6715" y="2251841"/>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694" y="269710"/>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473078" y="3701416"/>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10122934" y="3625539"/>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508974" y="3658934"/>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708618" y="922567"/>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306377" y="2460092"/>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463552" y="2097193"/>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1855372" y="5351724"/>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a:stCxn id="78" idx="1"/>
            <a:endCxn id="80" idx="3"/>
          </p:cNvCxnSpPr>
          <p:nvPr/>
        </p:nvCxnSpPr>
        <p:spPr>
          <a:xfrm flipH="1">
            <a:off x="6775020" y="4020501"/>
            <a:ext cx="3347914" cy="4983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569303" y="2081354"/>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579792" y="5680354"/>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483919" y="257339"/>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348805" y="2743864"/>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474626" y="2555853"/>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121264" y="2153901"/>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a:stCxn id="149" idx="2"/>
            <a:endCxn id="13" idx="0"/>
          </p:cNvCxnSpPr>
          <p:nvPr/>
        </p:nvCxnSpPr>
        <p:spPr>
          <a:xfrm>
            <a:off x="1362839" y="1239051"/>
            <a:ext cx="2239" cy="71960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48889" y="4301501"/>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289500" y="4837906"/>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784282" y="663712"/>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1642954" y="6268117"/>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900327" y="3222378"/>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488684" y="2156269"/>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a:stCxn id="84" idx="3"/>
          </p:cNvCxnSpPr>
          <p:nvPr/>
        </p:nvCxnSpPr>
        <p:spPr>
          <a:xfrm>
            <a:off x="4040577" y="1239052"/>
            <a:ext cx="1849863" cy="1412513"/>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440621" y="2527519"/>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704614" y="5680354"/>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490911" y="3240111"/>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3241596" y="6448287"/>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a:endCxn id="111" idx="1"/>
          </p:cNvCxnSpPr>
          <p:nvPr/>
        </p:nvCxnSpPr>
        <p:spPr>
          <a:xfrm>
            <a:off x="4040577" y="1239052"/>
            <a:ext cx="1949027" cy="1253702"/>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1550740" y="5828779"/>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a:stCxn id="84" idx="0"/>
            <a:endCxn id="130" idx="1"/>
          </p:cNvCxnSpPr>
          <p:nvPr/>
        </p:nvCxnSpPr>
        <p:spPr>
          <a:xfrm flipV="1">
            <a:off x="3753760" y="677204"/>
            <a:ext cx="2161036" cy="245363"/>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30" idx="3"/>
            <a:endCxn id="78" idx="0"/>
          </p:cNvCxnSpPr>
          <p:nvPr/>
        </p:nvCxnSpPr>
        <p:spPr>
          <a:xfrm>
            <a:off x="6754525" y="677204"/>
            <a:ext cx="3763371" cy="2948335"/>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9686808" y="5164353"/>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cxnSpLocks/>
            <a:stCxn id="121" idx="3"/>
            <a:endCxn id="82" idx="2"/>
          </p:cNvCxnSpPr>
          <p:nvPr/>
        </p:nvCxnSpPr>
        <p:spPr>
          <a:xfrm flipV="1">
            <a:off x="6850235" y="4758950"/>
            <a:ext cx="4059312" cy="1341269"/>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10244972" y="6134526"/>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430370" y="5494436"/>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9416712" y="6917888"/>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cxnSpLocks/>
            <a:stCxn id="112" idx="2"/>
            <a:endCxn id="80" idx="0"/>
          </p:cNvCxnSpPr>
          <p:nvPr/>
        </p:nvCxnSpPr>
        <p:spPr>
          <a:xfrm rot="5400000">
            <a:off x="6267760" y="3502236"/>
            <a:ext cx="252560" cy="60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endCxn id="71" idx="3"/>
          </p:cNvCxnSpPr>
          <p:nvPr/>
        </p:nvCxnSpPr>
        <p:spPr>
          <a:xfrm rot="10800000">
            <a:off x="2236345" y="4138454"/>
            <a:ext cx="3678291" cy="688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1"/>
            <a:endCxn id="140" idx="2"/>
          </p:cNvCxnSpPr>
          <p:nvPr/>
        </p:nvCxnSpPr>
        <p:spPr>
          <a:xfrm rot="10800000">
            <a:off x="3503919" y="2919210"/>
            <a:ext cx="2448302" cy="11511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30">
            <a:extLst>
              <a:ext uri="{FF2B5EF4-FFF2-40B4-BE49-F238E27FC236}">
                <a16:creationId xmlns:a16="http://schemas.microsoft.com/office/drawing/2014/main" id="{1067195E-5CE0-4AA4-9899-B1AEC72D56A1}"/>
              </a:ext>
            </a:extLst>
          </p:cNvPr>
          <p:cNvCxnSpPr>
            <a:cxnSpLocks/>
          </p:cNvCxnSpPr>
          <p:nvPr/>
        </p:nvCxnSpPr>
        <p:spPr>
          <a:xfrm flipH="1">
            <a:off x="7508685" y="5082043"/>
            <a:ext cx="495767" cy="53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0FD21B25-E7DC-4D26-95BC-429B8218984B}"/>
              </a:ext>
            </a:extLst>
          </p:cNvPr>
          <p:cNvCxnSpPr>
            <a:cxnSpLocks/>
            <a:stCxn id="130" idx="3"/>
            <a:endCxn id="80" idx="3"/>
          </p:cNvCxnSpPr>
          <p:nvPr/>
        </p:nvCxnSpPr>
        <p:spPr>
          <a:xfrm>
            <a:off x="6754525" y="677204"/>
            <a:ext cx="20495" cy="3393130"/>
          </a:xfrm>
          <a:prstGeom prst="bentConnector3">
            <a:avLst>
              <a:gd name="adj1" fmla="val 121539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2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908" y="64085"/>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73678" y="10895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353681" y="606901"/>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52269" y="262321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89592" y="1020033"/>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1568" y="357273"/>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969" y="1884352"/>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462122" y="4716947"/>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10122934" y="4403085"/>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192521" y="534549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73678" y="3295280"/>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71230" y="565524"/>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48">
            <a:extLst>
              <a:ext uri="{FF2B5EF4-FFF2-40B4-BE49-F238E27FC236}">
                <a16:creationId xmlns:a16="http://schemas.microsoft.com/office/drawing/2014/main" id="{01652D75-F022-4DC1-9BE0-48EFA81B7DE3}"/>
              </a:ext>
            </a:extLst>
          </p:cNvPr>
          <p:cNvSpPr txBox="1"/>
          <p:nvPr/>
        </p:nvSpPr>
        <p:spPr>
          <a:xfrm>
            <a:off x="1855372" y="6129270"/>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a:stCxn id="78" idx="1"/>
            <a:endCxn id="80" idx="3"/>
          </p:cNvCxnSpPr>
          <p:nvPr/>
        </p:nvCxnSpPr>
        <p:spPr>
          <a:xfrm flipH="1">
            <a:off x="6458567" y="4798047"/>
            <a:ext cx="3664367" cy="95884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334156" y="186786"/>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9263662" y="2208537"/>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00097" y="2401927"/>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113658" y="849296"/>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6117" y="259333"/>
            <a:ext cx="765309" cy="765309"/>
          </a:xfrm>
          <a:prstGeom prst="rect">
            <a:avLst/>
          </a:prstGeom>
        </p:spPr>
      </p:pic>
      <p:sp>
        <p:nvSpPr>
          <p:cNvPr id="147" name="CasellaDiTesto 48">
            <a:extLst>
              <a:ext uri="{FF2B5EF4-FFF2-40B4-BE49-F238E27FC236}">
                <a16:creationId xmlns:a16="http://schemas.microsoft.com/office/drawing/2014/main" id="{111D0893-40AF-4716-AB64-C0004453085E}"/>
              </a:ext>
            </a:extLst>
          </p:cNvPr>
          <p:cNvSpPr txBox="1"/>
          <p:nvPr/>
        </p:nvSpPr>
        <p:spPr>
          <a:xfrm rot="16200000">
            <a:off x="616444" y="6657305"/>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23594" y="6404031"/>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7508685" y="1816711"/>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1642954" y="7045663"/>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1110855" y="1449984"/>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205474" y="632951"/>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704614" y="6457900"/>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3241596" y="7225833"/>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p:cNvCxnSpPr>
          <p:nvPr/>
        </p:nvCxnSpPr>
        <p:spPr>
          <a:xfrm flipV="1">
            <a:off x="3842047" y="788234"/>
            <a:ext cx="1842725" cy="1842373"/>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1550740" y="6606325"/>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a:stCxn id="84" idx="3"/>
            <a:endCxn id="130" idx="1"/>
          </p:cNvCxnSpPr>
          <p:nvPr/>
        </p:nvCxnSpPr>
        <p:spPr>
          <a:xfrm flipV="1">
            <a:off x="1405637" y="2821792"/>
            <a:ext cx="4225337" cy="789973"/>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30" idx="3"/>
            <a:endCxn id="78" idx="0"/>
          </p:cNvCxnSpPr>
          <p:nvPr/>
        </p:nvCxnSpPr>
        <p:spPr>
          <a:xfrm>
            <a:off x="6470703" y="2821792"/>
            <a:ext cx="4047193" cy="1581293"/>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9686808" y="5941899"/>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cxnSpLocks/>
            <a:stCxn id="121" idx="3"/>
            <a:endCxn id="82" idx="2"/>
          </p:cNvCxnSpPr>
          <p:nvPr/>
        </p:nvCxnSpPr>
        <p:spPr>
          <a:xfrm>
            <a:off x="10534105" y="2628402"/>
            <a:ext cx="375442" cy="2908094"/>
          </a:xfrm>
          <a:prstGeom prst="bentConnector4">
            <a:avLst>
              <a:gd name="adj1" fmla="val 343021"/>
              <a:gd name="adj2" fmla="val 10786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10244972" y="6912072"/>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10114240" y="2022619"/>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9416712" y="6917888"/>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cxnSpLocks/>
            <a:stCxn id="112" idx="2"/>
            <a:endCxn id="80" idx="0"/>
          </p:cNvCxnSpPr>
          <p:nvPr/>
        </p:nvCxnSpPr>
        <p:spPr>
          <a:xfrm rot="5400000">
            <a:off x="4201397" y="3357578"/>
            <a:ext cx="3833687" cy="1421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endCxn id="71" idx="3"/>
          </p:cNvCxnSpPr>
          <p:nvPr/>
        </p:nvCxnSpPr>
        <p:spPr>
          <a:xfrm rot="10800000">
            <a:off x="2225389" y="5153985"/>
            <a:ext cx="3678291" cy="688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1"/>
            <a:endCxn id="140" idx="2"/>
          </p:cNvCxnSpPr>
          <p:nvPr/>
        </p:nvCxnSpPr>
        <p:spPr>
          <a:xfrm rot="10800000">
            <a:off x="3268772" y="1024643"/>
            <a:ext cx="2366996" cy="47322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30">
            <a:extLst>
              <a:ext uri="{FF2B5EF4-FFF2-40B4-BE49-F238E27FC236}">
                <a16:creationId xmlns:a16="http://schemas.microsoft.com/office/drawing/2014/main" id="{1067195E-5CE0-4AA4-9899-B1AEC72D56A1}"/>
              </a:ext>
            </a:extLst>
          </p:cNvPr>
          <p:cNvCxnSpPr>
            <a:cxnSpLocks/>
          </p:cNvCxnSpPr>
          <p:nvPr/>
        </p:nvCxnSpPr>
        <p:spPr>
          <a:xfrm flipH="1">
            <a:off x="7508685" y="5859589"/>
            <a:ext cx="495767" cy="53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0FD21B25-E7DC-4D26-95BC-429B8218984B}"/>
              </a:ext>
            </a:extLst>
          </p:cNvPr>
          <p:cNvCxnSpPr>
            <a:cxnSpLocks/>
            <a:stCxn id="130" idx="3"/>
            <a:endCxn id="80" idx="3"/>
          </p:cNvCxnSpPr>
          <p:nvPr/>
        </p:nvCxnSpPr>
        <p:spPr>
          <a:xfrm flipH="1">
            <a:off x="6458567" y="2821792"/>
            <a:ext cx="12136" cy="2935101"/>
          </a:xfrm>
          <a:prstGeom prst="bentConnector3">
            <a:avLst>
              <a:gd name="adj1" fmla="val -188365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E1B7A489-65E4-4729-9C65-532B32023ED0}"/>
              </a:ext>
            </a:extLst>
          </p:cNvPr>
          <p:cNvCxnSpPr>
            <a:stCxn id="84" idx="3"/>
          </p:cNvCxnSpPr>
          <p:nvPr/>
        </p:nvCxnSpPr>
        <p:spPr>
          <a:xfrm flipV="1">
            <a:off x="1405637" y="2630607"/>
            <a:ext cx="2436410" cy="981158"/>
          </a:xfrm>
          <a:prstGeom prst="bentConnector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9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113491" y="3596173"/>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33191"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167"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5718" y="2907249"/>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9697143" y="427762"/>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457631" y="4148231"/>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7363433" y="410068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3313828" y="-1981754"/>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3229837" y="3251097"/>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1953768" y="4760775"/>
            <a:ext cx="5852912" cy="363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240845" y="575015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364070" y="2801534"/>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29716"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663965" y="273727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391614" y="3471522"/>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92032" y="2197899"/>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427875" y="-387152"/>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183884" y="508444"/>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p:cNvCxnSpPr>
          <p:nvPr/>
        </p:nvCxnSpPr>
        <p:spPr>
          <a:xfrm flipV="1">
            <a:off x="3866959" y="1003739"/>
            <a:ext cx="1718681" cy="1216807"/>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135821" y="879694"/>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3953692" y="1610136"/>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018459" y="-369419"/>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6711107" y="632965"/>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a:endCxn id="111" idx="0"/>
          </p:cNvCxnSpPr>
          <p:nvPr/>
        </p:nvCxnSpPr>
        <p:spPr>
          <a:xfrm>
            <a:off x="4645787" y="-1665269"/>
            <a:ext cx="1450417" cy="2098798"/>
          </a:xfrm>
          <a:prstGeom prst="bentConnector2">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4799818" y="1758561"/>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p:cNvCxnSpPr>
          <p:nvPr/>
        </p:nvCxnSpPr>
        <p:spPr>
          <a:xfrm>
            <a:off x="3791658" y="2386405"/>
            <a:ext cx="1836355"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endCxn id="76" idx="3"/>
          </p:cNvCxnSpPr>
          <p:nvPr/>
        </p:nvCxnSpPr>
        <p:spPr>
          <a:xfrm rot="10800000" flipV="1">
            <a:off x="1953962" y="4307581"/>
            <a:ext cx="3410108" cy="294103"/>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3866111" y="4545060"/>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stCxn id="121" idx="1"/>
            <a:endCxn id="82" idx="2"/>
          </p:cNvCxnSpPr>
          <p:nvPr/>
        </p:nvCxnSpPr>
        <p:spPr>
          <a:xfrm rot="10800000">
            <a:off x="1244245" y="5281643"/>
            <a:ext cx="4427315" cy="888375"/>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3297601" y="5902903"/>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091423" y="5564234"/>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6131003" y="5555101"/>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stCxn id="111" idx="3"/>
            <a:endCxn id="80" idx="0"/>
          </p:cNvCxnSpPr>
          <p:nvPr/>
        </p:nvCxnSpPr>
        <p:spPr>
          <a:xfrm>
            <a:off x="6507603" y="844929"/>
            <a:ext cx="1710477" cy="32557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stCxn id="80" idx="3"/>
            <a:endCxn id="81" idx="2"/>
          </p:cNvCxnSpPr>
          <p:nvPr/>
        </p:nvCxnSpPr>
        <p:spPr>
          <a:xfrm flipV="1">
            <a:off x="8629479" y="1419309"/>
            <a:ext cx="2145326" cy="30927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3"/>
            <a:endCxn id="140" idx="0"/>
          </p:cNvCxnSpPr>
          <p:nvPr/>
        </p:nvCxnSpPr>
        <p:spPr>
          <a:xfrm flipH="1" flipV="1">
            <a:off x="3212371" y="506076"/>
            <a:ext cx="5417108" cy="4006007"/>
          </a:xfrm>
          <a:prstGeom prst="bentConnector4">
            <a:avLst>
              <a:gd name="adj1" fmla="val -4220"/>
              <a:gd name="adj2" fmla="val 1057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6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hteck 251">
            <a:extLst>
              <a:ext uri="{FF2B5EF4-FFF2-40B4-BE49-F238E27FC236}">
                <a16:creationId xmlns:a16="http://schemas.microsoft.com/office/drawing/2014/main" id="{0D954161-C3AD-4A9B-B626-CA9F2FCD83E6}"/>
              </a:ext>
            </a:extLst>
          </p:cNvPr>
          <p:cNvSpPr/>
          <p:nvPr/>
        </p:nvSpPr>
        <p:spPr>
          <a:xfrm>
            <a:off x="7636934" y="5250455"/>
            <a:ext cx="2997466" cy="1328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sp>
        <p:nvSpPr>
          <p:cNvPr id="14" name="CasellaDiTesto 5">
            <a:extLst>
              <a:ext uri="{FF2B5EF4-FFF2-40B4-BE49-F238E27FC236}">
                <a16:creationId xmlns:a16="http://schemas.microsoft.com/office/drawing/2014/main" id="{B166A0E3-54D1-48A9-87E5-19DD91AEFB0B}"/>
              </a:ext>
            </a:extLst>
          </p:cNvPr>
          <p:cNvSpPr txBox="1"/>
          <p:nvPr/>
        </p:nvSpPr>
        <p:spPr>
          <a:xfrm>
            <a:off x="1749980" y="2926150"/>
            <a:ext cx="2155324" cy="1815882"/>
          </a:xfrm>
          <a:prstGeom prst="rect">
            <a:avLst/>
          </a:prstGeom>
          <a:noFill/>
        </p:spPr>
        <p:txBody>
          <a:bodyPr wrap="square" rtlCol="0">
            <a:spAutoFit/>
          </a:bodyPr>
          <a:lstStyle/>
          <a:p>
            <a:r>
              <a:rPr lang="it-IT" sz="1200" b="1" dirty="0">
                <a:latin typeface="Segoe UI" panose="020B0502040204020203" pitchFamily="34" charset="0"/>
                <a:cs typeface="Segoe UI" panose="020B0502040204020203" pitchFamily="34" charset="0"/>
              </a:rPr>
              <a:t>Environment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video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audio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err="1">
                <a:latin typeface="Segoe UI" panose="020B0502040204020203" pitchFamily="34" charset="0"/>
                <a:cs typeface="Segoe UI" panose="020B0502040204020203" pitchFamily="34" charset="0"/>
              </a:rPr>
              <a:t>dedicated</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gps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Satellite (</a:t>
            </a:r>
            <a:r>
              <a:rPr lang="it-IT" sz="1100" dirty="0" err="1">
                <a:latin typeface="Segoe UI" panose="020B0502040204020203" pitchFamily="34" charset="0"/>
                <a:cs typeface="Segoe UI" panose="020B0502040204020203" pitchFamily="34" charset="0"/>
              </a:rPr>
              <a:t>deforestation</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CO2 </a:t>
            </a:r>
            <a:r>
              <a:rPr lang="it-IT" sz="1100" dirty="0" err="1">
                <a:latin typeface="Segoe UI" panose="020B0502040204020203" pitchFamily="34" charset="0"/>
                <a:cs typeface="Segoe UI" panose="020B0502040204020203" pitchFamily="34" charset="0"/>
              </a:rPr>
              <a:t>sensors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environment</a:t>
            </a:r>
            <a:r>
              <a:rPr lang="it-IT" sz="1100" dirty="0">
                <a:latin typeface="Segoe UI" panose="020B0502040204020203" pitchFamily="34" charset="0"/>
                <a:cs typeface="Segoe UI" panose="020B0502040204020203" pitchFamily="34" charset="0"/>
              </a:rPr>
              <a:t> tracking)</a:t>
            </a:r>
          </a:p>
          <a:p>
            <a:endParaRPr lang="it-IT" sz="1200" b="1" dirty="0">
              <a:latin typeface="Segoe UI" panose="020B0502040204020203" pitchFamily="34" charset="0"/>
              <a:cs typeface="Segoe UI" panose="020B0502040204020203" pitchFamily="34" charset="0"/>
            </a:endParaRP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21265" y="2461006"/>
            <a:ext cx="759977" cy="484790"/>
          </a:xfrm>
          <a:prstGeom prst="rect">
            <a:avLst/>
          </a:prstGeom>
        </p:spPr>
      </p:pic>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3255406" y="1266776"/>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382"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1870" y="2292040"/>
            <a:ext cx="679752" cy="679752"/>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9017431" y="3801377"/>
            <a:ext cx="2155324" cy="960769"/>
            <a:chOff x="6616617" y="1421859"/>
            <a:chExt cx="2155324" cy="960769"/>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Community</a:t>
              </a:r>
              <a:endParaRPr lang="it-IT" sz="1400" b="1" dirty="0">
                <a:latin typeface="Segoe UI" panose="020B0502040204020203" pitchFamily="34" charset="0"/>
                <a:cs typeface="Segoe UI" panose="020B0502040204020203" pitchFamily="34" charset="0"/>
              </a:endParaRP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5320812" y="5642347"/>
            <a:ext cx="1570174" cy="1102633"/>
            <a:chOff x="1549508" y="3169920"/>
            <a:chExt cx="1570174" cy="1102633"/>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9758"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1570680" y="3995554"/>
              <a:ext cx="1367606"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Donors</a:t>
              </a:r>
              <a:endParaRPr lang="it-IT" sz="1200" b="1"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6024273" y="3784554"/>
            <a:ext cx="1851944" cy="1302931"/>
            <a:chOff x="6067083" y="3226283"/>
            <a:chExt cx="2333812" cy="1641948"/>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6878610" y="604016"/>
            <a:ext cx="2155324" cy="885060"/>
            <a:chOff x="2801986" y="4005214"/>
            <a:chExt cx="2155324" cy="885060"/>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6">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WWF</a:t>
              </a:r>
              <a:endParaRPr lang="it-IT" sz="1400" b="1" dirty="0">
                <a:latin typeface="Segoe UI" panose="020B0502040204020203" pitchFamily="34" charset="0"/>
                <a:cs typeface="Segoe UI" panose="020B0502040204020203" pitchFamily="34" charset="0"/>
              </a:endParaRPr>
            </a:p>
          </p:txBody>
        </p:sp>
      </p:grpSp>
      <p:grpSp>
        <p:nvGrpSpPr>
          <p:cNvPr id="110" name="Gruppieren 109">
            <a:extLst>
              <a:ext uri="{FF2B5EF4-FFF2-40B4-BE49-F238E27FC236}">
                <a16:creationId xmlns:a16="http://schemas.microsoft.com/office/drawing/2014/main" id="{3FC8F927-1D4B-4EC7-9EB3-FDDB4F8451F8}"/>
              </a:ext>
            </a:extLst>
          </p:cNvPr>
          <p:cNvGrpSpPr/>
          <p:nvPr/>
        </p:nvGrpSpPr>
        <p:grpSpPr>
          <a:xfrm>
            <a:off x="6021145" y="2188829"/>
            <a:ext cx="1710309" cy="1263464"/>
            <a:chOff x="6096000" y="3226283"/>
            <a:chExt cx="2155324" cy="1592213"/>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4470234" y="3846187"/>
            <a:ext cx="1710309" cy="1262561"/>
            <a:chOff x="6669944" y="2030417"/>
            <a:chExt cx="1710309" cy="1262561"/>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t>
              </a:r>
              <a:r>
                <a:rPr lang="it-IT" sz="1200" b="1" dirty="0" err="1">
                  <a:latin typeface="Segoe UI" panose="020B0502040204020203" pitchFamily="34" charset="0"/>
                  <a:cs typeface="Segoe UI" panose="020B0502040204020203" pitchFamily="34" charset="0"/>
                </a:rPr>
                <a:t>collectibles</a:t>
              </a:r>
              <a:r>
                <a:rPr lang="it-IT" sz="1200" b="1"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4470234" y="2183519"/>
            <a:ext cx="1710309" cy="1255533"/>
            <a:chOff x="6669944" y="2037445"/>
            <a:chExt cx="1710309" cy="1255533"/>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51931" y="506076"/>
            <a:ext cx="765309" cy="765309"/>
          </a:xfrm>
          <a:prstGeom prst="rect">
            <a:avLst/>
          </a:prstGeom>
        </p:spPr>
      </p:pic>
      <p:cxnSp>
        <p:nvCxnSpPr>
          <p:cNvPr id="3" name="Gerade Verbindung mit Pfeil 2">
            <a:extLst>
              <a:ext uri="{FF2B5EF4-FFF2-40B4-BE49-F238E27FC236}">
                <a16:creationId xmlns:a16="http://schemas.microsoft.com/office/drawing/2014/main" id="{23CA6A0E-C11F-47A9-8F26-13ED046F47CB}"/>
              </a:ext>
            </a:extLst>
          </p:cNvPr>
          <p:cNvCxnSpPr>
            <a:stCxn id="67" idx="3"/>
            <a:endCxn id="84" idx="1"/>
          </p:cNvCxnSpPr>
          <p:nvPr/>
        </p:nvCxnSpPr>
        <p:spPr>
          <a:xfrm flipV="1">
            <a:off x="5076423" y="920501"/>
            <a:ext cx="2560511" cy="303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51ABACDD-0376-4CB8-ADF1-DE9BDE51722E}"/>
              </a:ext>
            </a:extLst>
          </p:cNvPr>
          <p:cNvCxnSpPr>
            <a:cxnSpLocks/>
          </p:cNvCxnSpPr>
          <p:nvPr/>
        </p:nvCxnSpPr>
        <p:spPr>
          <a:xfrm>
            <a:off x="3591890" y="2594106"/>
            <a:ext cx="1278121" cy="927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BFE34BD1-7FA3-40EB-9816-6A96AAEAC129}"/>
              </a:ext>
            </a:extLst>
          </p:cNvPr>
          <p:cNvCxnSpPr>
            <a:cxnSpLocks/>
            <a:endCxn id="138" idx="0"/>
          </p:cNvCxnSpPr>
          <p:nvPr/>
        </p:nvCxnSpPr>
        <p:spPr>
          <a:xfrm rot="5400000">
            <a:off x="2526902" y="950808"/>
            <a:ext cx="1386076" cy="1296388"/>
          </a:xfrm>
          <a:prstGeom prst="bentConnector3">
            <a:avLst>
              <a:gd name="adj1" fmla="val -71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2181F22-7801-44C4-B1BE-016EFE424048}"/>
              </a:ext>
            </a:extLst>
          </p:cNvPr>
          <p:cNvCxnSpPr>
            <a:cxnSpLocks/>
          </p:cNvCxnSpPr>
          <p:nvPr/>
        </p:nvCxnSpPr>
        <p:spPr>
          <a:xfrm rot="5400000" flipH="1" flipV="1">
            <a:off x="2604450" y="1060444"/>
            <a:ext cx="1294788" cy="116285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7C217DF1-8FC9-4414-9409-1E3917854B2F}"/>
              </a:ext>
            </a:extLst>
          </p:cNvPr>
          <p:cNvCxnSpPr>
            <a:cxnSpLocks/>
          </p:cNvCxnSpPr>
          <p:nvPr/>
        </p:nvCxnSpPr>
        <p:spPr>
          <a:xfrm flipV="1">
            <a:off x="6769855" y="5149039"/>
            <a:ext cx="0" cy="593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43868B6-3F0E-4270-B084-E59B2C96BF72}"/>
              </a:ext>
            </a:extLst>
          </p:cNvPr>
          <p:cNvCxnSpPr>
            <a:cxnSpLocks/>
            <a:endCxn id="76" idx="0"/>
          </p:cNvCxnSpPr>
          <p:nvPr/>
        </p:nvCxnSpPr>
        <p:spPr>
          <a:xfrm>
            <a:off x="5674016" y="5159671"/>
            <a:ext cx="0" cy="582926"/>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9F3D38E1-FD8F-41F5-8552-8776B76E5595}"/>
              </a:ext>
            </a:extLst>
          </p:cNvPr>
          <p:cNvCxnSpPr>
            <a:cxnSpLocks/>
            <a:stCxn id="80" idx="3"/>
            <a:endCxn id="73" idx="1"/>
          </p:cNvCxnSpPr>
          <p:nvPr/>
        </p:nvCxnSpPr>
        <p:spPr>
          <a:xfrm flipV="1">
            <a:off x="7290319" y="4184031"/>
            <a:ext cx="2174010" cy="11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44589F7C-677F-434F-9DC9-BE7C016A354B}"/>
              </a:ext>
            </a:extLst>
          </p:cNvPr>
          <p:cNvCxnSpPr>
            <a:cxnSpLocks/>
          </p:cNvCxnSpPr>
          <p:nvPr/>
        </p:nvCxnSpPr>
        <p:spPr>
          <a:xfrm rot="16200000" flipH="1">
            <a:off x="5189570" y="606413"/>
            <a:ext cx="645054" cy="2519778"/>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Verbinder: gewinkelt 118">
            <a:extLst>
              <a:ext uri="{FF2B5EF4-FFF2-40B4-BE49-F238E27FC236}">
                <a16:creationId xmlns:a16="http://schemas.microsoft.com/office/drawing/2014/main" id="{042CE119-5159-4662-B7F1-DCD3A9EDAB02}"/>
              </a:ext>
            </a:extLst>
          </p:cNvPr>
          <p:cNvCxnSpPr>
            <a:cxnSpLocks/>
            <a:stCxn id="111" idx="0"/>
            <a:endCxn id="70" idx="2"/>
          </p:cNvCxnSpPr>
          <p:nvPr/>
        </p:nvCxnSpPr>
        <p:spPr>
          <a:xfrm rot="16200000" flipV="1">
            <a:off x="5270430" y="606413"/>
            <a:ext cx="645054" cy="2519778"/>
          </a:xfrm>
          <a:prstGeom prst="bentConnector3">
            <a:avLst>
              <a:gd name="adj1" fmla="val 6639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Verbinder: gewinkelt 130">
            <a:extLst>
              <a:ext uri="{FF2B5EF4-FFF2-40B4-BE49-F238E27FC236}">
                <a16:creationId xmlns:a16="http://schemas.microsoft.com/office/drawing/2014/main" id="{8272DE21-E8E2-4BC6-BCA3-F58E2F78DB47}"/>
              </a:ext>
            </a:extLst>
          </p:cNvPr>
          <p:cNvCxnSpPr>
            <a:cxnSpLocks/>
          </p:cNvCxnSpPr>
          <p:nvPr/>
        </p:nvCxnSpPr>
        <p:spPr>
          <a:xfrm rot="5400000">
            <a:off x="6291403" y="512429"/>
            <a:ext cx="694443" cy="2635296"/>
          </a:xfrm>
          <a:prstGeom prst="bentConnector3">
            <a:avLst>
              <a:gd name="adj1" fmla="val -284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Verbinder: gewinkelt 138">
            <a:extLst>
              <a:ext uri="{FF2B5EF4-FFF2-40B4-BE49-F238E27FC236}">
                <a16:creationId xmlns:a16="http://schemas.microsoft.com/office/drawing/2014/main" id="{67AD6D30-49A9-4B6F-AD22-A91C310395AE}"/>
              </a:ext>
            </a:extLst>
          </p:cNvPr>
          <p:cNvCxnSpPr>
            <a:cxnSpLocks/>
            <a:stCxn id="84" idx="3"/>
            <a:endCxn id="111" idx="3"/>
          </p:cNvCxnSpPr>
          <p:nvPr/>
        </p:nvCxnSpPr>
        <p:spPr>
          <a:xfrm flipH="1">
            <a:off x="7264245" y="920501"/>
            <a:ext cx="946324" cy="1679729"/>
          </a:xfrm>
          <a:prstGeom prst="bentConnector3">
            <a:avLst>
              <a:gd name="adj1" fmla="val -24157"/>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Verbinder: gewinkelt 140">
            <a:extLst>
              <a:ext uri="{FF2B5EF4-FFF2-40B4-BE49-F238E27FC236}">
                <a16:creationId xmlns:a16="http://schemas.microsoft.com/office/drawing/2014/main" id="{ED7BEB35-7452-4EDF-8ABB-52E379399E0B}"/>
              </a:ext>
            </a:extLst>
          </p:cNvPr>
          <p:cNvCxnSpPr>
            <a:cxnSpLocks/>
          </p:cNvCxnSpPr>
          <p:nvPr/>
        </p:nvCxnSpPr>
        <p:spPr>
          <a:xfrm flipH="1">
            <a:off x="7258121" y="858301"/>
            <a:ext cx="952448" cy="1859796"/>
          </a:xfrm>
          <a:prstGeom prst="bentConnector4">
            <a:avLst>
              <a:gd name="adj1" fmla="val -33798"/>
              <a:gd name="adj2" fmla="val 9998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A7E3CAD3-EC23-403A-B863-8A6F6ECC118A}"/>
              </a:ext>
            </a:extLst>
          </p:cNvPr>
          <p:cNvCxnSpPr>
            <a:cxnSpLocks/>
          </p:cNvCxnSpPr>
          <p:nvPr/>
        </p:nvCxnSpPr>
        <p:spPr>
          <a:xfrm>
            <a:off x="5851911" y="2594106"/>
            <a:ext cx="456811"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F3F4A191-99CF-4036-9165-3A963C9140FA}"/>
              </a:ext>
            </a:extLst>
          </p:cNvPr>
          <p:cNvCxnSpPr>
            <a:cxnSpLocks/>
          </p:cNvCxnSpPr>
          <p:nvPr/>
        </p:nvCxnSpPr>
        <p:spPr>
          <a:xfrm>
            <a:off x="5775998" y="3335049"/>
            <a:ext cx="589900" cy="593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98300D4D-11CD-4930-9A9B-3DEDACB62B5A}"/>
              </a:ext>
            </a:extLst>
          </p:cNvPr>
          <p:cNvCxnSpPr>
            <a:cxnSpLocks/>
            <a:stCxn id="112" idx="2"/>
            <a:endCxn id="80" idx="0"/>
          </p:cNvCxnSpPr>
          <p:nvPr/>
        </p:nvCxnSpPr>
        <p:spPr>
          <a:xfrm>
            <a:off x="6876300" y="3452293"/>
            <a:ext cx="2620" cy="3322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a:extLst>
              <a:ext uri="{FF2B5EF4-FFF2-40B4-BE49-F238E27FC236}">
                <a16:creationId xmlns:a16="http://schemas.microsoft.com/office/drawing/2014/main" id="{D83D2452-68CE-4B13-94D1-4A29C41F5296}"/>
              </a:ext>
            </a:extLst>
          </p:cNvPr>
          <p:cNvCxnSpPr>
            <a:cxnSpLocks/>
          </p:cNvCxnSpPr>
          <p:nvPr/>
        </p:nvCxnSpPr>
        <p:spPr>
          <a:xfrm flipH="1">
            <a:off x="5851911" y="4131360"/>
            <a:ext cx="460642"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A55FFC3D-8C14-444F-B9C0-92686A469094}"/>
              </a:ext>
            </a:extLst>
          </p:cNvPr>
          <p:cNvCxnSpPr>
            <a:cxnSpLocks/>
          </p:cNvCxnSpPr>
          <p:nvPr/>
        </p:nvCxnSpPr>
        <p:spPr>
          <a:xfrm rot="10800000" flipH="1" flipV="1">
            <a:off x="4838910" y="2665586"/>
            <a:ext cx="419701" cy="3492417"/>
          </a:xfrm>
          <a:prstGeom prst="bentConnector3">
            <a:avLst>
              <a:gd name="adj1" fmla="val -15080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Verbinder: gewinkelt 172">
            <a:extLst>
              <a:ext uri="{FF2B5EF4-FFF2-40B4-BE49-F238E27FC236}">
                <a16:creationId xmlns:a16="http://schemas.microsoft.com/office/drawing/2014/main" id="{9472FEDC-4115-437E-91E7-E12173BB974E}"/>
              </a:ext>
            </a:extLst>
          </p:cNvPr>
          <p:cNvCxnSpPr>
            <a:cxnSpLocks/>
          </p:cNvCxnSpPr>
          <p:nvPr/>
        </p:nvCxnSpPr>
        <p:spPr>
          <a:xfrm flipH="1" flipV="1">
            <a:off x="4234586" y="406555"/>
            <a:ext cx="2981787" cy="3706465"/>
          </a:xfrm>
          <a:prstGeom prst="bentConnector4">
            <a:avLst>
              <a:gd name="adj1" fmla="val -57943"/>
              <a:gd name="adj2" fmla="val 106168"/>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CasellaDiTesto 48">
            <a:extLst>
              <a:ext uri="{FF2B5EF4-FFF2-40B4-BE49-F238E27FC236}">
                <a16:creationId xmlns:a16="http://schemas.microsoft.com/office/drawing/2014/main" id="{A13CCF42-7666-4ACB-A7B7-F3F654B490E9}"/>
              </a:ext>
            </a:extLst>
          </p:cNvPr>
          <p:cNvSpPr txBox="1"/>
          <p:nvPr/>
        </p:nvSpPr>
        <p:spPr>
          <a:xfrm>
            <a:off x="3701243" y="2367844"/>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sensor</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11" name="CasellaDiTesto 48">
            <a:extLst>
              <a:ext uri="{FF2B5EF4-FFF2-40B4-BE49-F238E27FC236}">
                <a16:creationId xmlns:a16="http://schemas.microsoft.com/office/drawing/2014/main" id="{18DE631D-C384-4A24-8714-2BB6027AD854}"/>
              </a:ext>
            </a:extLst>
          </p:cNvPr>
          <p:cNvSpPr txBox="1"/>
          <p:nvPr/>
        </p:nvSpPr>
        <p:spPr>
          <a:xfrm>
            <a:off x="3088568" y="1522509"/>
            <a:ext cx="1120244" cy="484748"/>
          </a:xfrm>
          <a:prstGeom prst="rect">
            <a:avLst/>
          </a:prstGeom>
          <a:noFill/>
        </p:spPr>
        <p:txBody>
          <a:bodyPr wrap="square" lIns="0" tIns="0" rIns="0" bIns="0" rtlCol="0">
            <a:spAutoFit/>
          </a:bodyPr>
          <a:lstStyle/>
          <a:p>
            <a:pPr algn="r"/>
            <a:r>
              <a:rPr lang="it-IT" sz="1050" dirty="0" err="1">
                <a:solidFill>
                  <a:srgbClr val="4A8522"/>
                </a:solidFill>
                <a:latin typeface="Segoe UI" panose="020B0502040204020203" pitchFamily="34" charset="0"/>
                <a:cs typeface="Segoe UI" panose="020B0502040204020203" pitchFamily="34" charset="0"/>
              </a:rPr>
              <a:t>votes</a:t>
            </a:r>
            <a:r>
              <a:rPr lang="it-IT" sz="1050" dirty="0">
                <a:solidFill>
                  <a:srgbClr val="4A8522"/>
                </a:solidFill>
                <a:latin typeface="Segoe UI" panose="020B0502040204020203" pitchFamily="34" charset="0"/>
                <a:cs typeface="Segoe UI" panose="020B0502040204020203" pitchFamily="34" charset="0"/>
              </a:rPr>
              <a:t> on community projects</a:t>
            </a:r>
          </a:p>
        </p:txBody>
      </p:sp>
      <p:sp>
        <p:nvSpPr>
          <p:cNvPr id="212" name="CasellaDiTesto 48">
            <a:extLst>
              <a:ext uri="{FF2B5EF4-FFF2-40B4-BE49-F238E27FC236}">
                <a16:creationId xmlns:a16="http://schemas.microsoft.com/office/drawing/2014/main" id="{2878F576-F08B-47CC-B904-81A04816E226}"/>
              </a:ext>
            </a:extLst>
          </p:cNvPr>
          <p:cNvSpPr txBox="1"/>
          <p:nvPr/>
        </p:nvSpPr>
        <p:spPr>
          <a:xfrm>
            <a:off x="8583258" y="962259"/>
            <a:ext cx="1440840"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community projects</a:t>
            </a:r>
          </a:p>
        </p:txBody>
      </p:sp>
      <p:sp>
        <p:nvSpPr>
          <p:cNvPr id="214" name="CasellaDiTesto 48">
            <a:extLst>
              <a:ext uri="{FF2B5EF4-FFF2-40B4-BE49-F238E27FC236}">
                <a16:creationId xmlns:a16="http://schemas.microsoft.com/office/drawing/2014/main" id="{F9F4649F-77C5-417D-A966-C632BD05494E}"/>
              </a:ext>
            </a:extLst>
          </p:cNvPr>
          <p:cNvSpPr txBox="1"/>
          <p:nvPr/>
        </p:nvSpPr>
        <p:spPr>
          <a:xfrm>
            <a:off x="8581032" y="1425224"/>
            <a:ext cx="1234456"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environmental </a:t>
            </a:r>
            <a:r>
              <a:rPr lang="it-IT" sz="1050" dirty="0" err="1">
                <a:solidFill>
                  <a:srgbClr val="4A8522"/>
                </a:solidFill>
                <a:latin typeface="Segoe UI" panose="020B0502040204020203" pitchFamily="34" charset="0"/>
                <a:cs typeface="Segoe UI" panose="020B0502040204020203" pitchFamily="34" charset="0"/>
              </a:rPr>
              <a:t>goals</a:t>
            </a:r>
            <a:endParaRPr lang="it-IT" sz="1050" dirty="0">
              <a:solidFill>
                <a:srgbClr val="4A8522"/>
              </a:solidFill>
              <a:latin typeface="Segoe UI" panose="020B0502040204020203" pitchFamily="34" charset="0"/>
              <a:cs typeface="Segoe UI" panose="020B0502040204020203" pitchFamily="34" charset="0"/>
            </a:endParaRPr>
          </a:p>
        </p:txBody>
      </p:sp>
      <p:sp>
        <p:nvSpPr>
          <p:cNvPr id="218" name="CasellaDiTesto 48">
            <a:extLst>
              <a:ext uri="{FF2B5EF4-FFF2-40B4-BE49-F238E27FC236}">
                <a16:creationId xmlns:a16="http://schemas.microsoft.com/office/drawing/2014/main" id="{A169B2EB-964F-4B1E-9964-07A320FC75E1}"/>
              </a:ext>
            </a:extLst>
          </p:cNvPr>
          <p:cNvSpPr txBox="1"/>
          <p:nvPr/>
        </p:nvSpPr>
        <p:spPr>
          <a:xfrm>
            <a:off x="6913792" y="1758962"/>
            <a:ext cx="1120244"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receives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0" name="CasellaDiTesto 48">
            <a:extLst>
              <a:ext uri="{FF2B5EF4-FFF2-40B4-BE49-F238E27FC236}">
                <a16:creationId xmlns:a16="http://schemas.microsoft.com/office/drawing/2014/main" id="{AD7D1A42-B6AA-44BD-90A0-C932FA1448BB}"/>
              </a:ext>
            </a:extLst>
          </p:cNvPr>
          <p:cNvSpPr txBox="1"/>
          <p:nvPr/>
        </p:nvSpPr>
        <p:spPr>
          <a:xfrm>
            <a:off x="5900336" y="2618532"/>
            <a:ext cx="684495" cy="484748"/>
          </a:xfrm>
          <a:prstGeom prst="rect">
            <a:avLst/>
          </a:prstGeom>
          <a:noFill/>
          <a:ln w="19050">
            <a:noFill/>
          </a:ln>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triggers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2" name="CasellaDiTesto 48">
            <a:extLst>
              <a:ext uri="{FF2B5EF4-FFF2-40B4-BE49-F238E27FC236}">
                <a16:creationId xmlns:a16="http://schemas.microsoft.com/office/drawing/2014/main" id="{1A6ED47A-22A2-4427-A41B-5C3537BD5899}"/>
              </a:ext>
            </a:extLst>
          </p:cNvPr>
          <p:cNvSpPr txBox="1"/>
          <p:nvPr/>
        </p:nvSpPr>
        <p:spPr>
          <a:xfrm>
            <a:off x="3251844" y="5645276"/>
            <a:ext cx="873035" cy="484748"/>
          </a:xfrm>
          <a:prstGeom prst="rect">
            <a:avLst/>
          </a:prstGeom>
          <a:noFill/>
        </p:spPr>
        <p:txBody>
          <a:bodyPr wrap="square" lIns="0" tIns="0" rIns="0" bIns="0" rtlCol="0">
            <a:spAutoFit/>
          </a:bodyPr>
          <a:lstStyle/>
          <a:p>
            <a:pPr algn="r"/>
            <a:r>
              <a:rPr lang="it-IT" sz="1050" dirty="0" err="1">
                <a:solidFill>
                  <a:schemeClr val="accent1">
                    <a:lumMod val="75000"/>
                  </a:schemeClr>
                </a:solidFill>
                <a:latin typeface="Segoe UI" panose="020B0502040204020203" pitchFamily="34" charset="0"/>
                <a:cs typeface="Segoe UI" panose="020B0502040204020203" pitchFamily="34" charset="0"/>
              </a:rPr>
              <a:t>receives</a:t>
            </a:r>
            <a:r>
              <a:rPr lang="it-IT" sz="1050" dirty="0">
                <a:solidFill>
                  <a:schemeClr val="accent1">
                    <a:lumMod val="75000"/>
                  </a:schemeClr>
                </a:solidFill>
                <a:latin typeface="Segoe UI" panose="020B0502040204020203" pitchFamily="34" charset="0"/>
                <a:cs typeface="Segoe UI" panose="020B0502040204020203" pitchFamily="34" charset="0"/>
              </a:rPr>
              <a:t> </a:t>
            </a:r>
          </a:p>
          <a:p>
            <a:pPr algn="r"/>
            <a:r>
              <a:rPr lang="it-IT" sz="1050" dirty="0">
                <a:solidFill>
                  <a:schemeClr val="accent1">
                    <a:lumMod val="75000"/>
                  </a:schemeClr>
                </a:solidFill>
                <a:latin typeface="Segoe UI" panose="020B0502040204020203" pitchFamily="34" charset="0"/>
                <a:cs typeface="Segoe UI" panose="020B0502040204020203" pitchFamily="34" charset="0"/>
              </a:rPr>
              <a:t>Environment</a:t>
            </a:r>
            <a:br>
              <a:rPr lang="it-IT" sz="1050" dirty="0">
                <a:solidFill>
                  <a:schemeClr val="accent1">
                    <a:lumMod val="75000"/>
                  </a:schemeClr>
                </a:solidFill>
                <a:latin typeface="Segoe UI" panose="020B0502040204020203" pitchFamily="34" charset="0"/>
                <a:cs typeface="Segoe UI" panose="020B0502040204020203" pitchFamily="34" charset="0"/>
              </a:rPr>
            </a:br>
            <a:r>
              <a:rPr lang="it-IT" sz="1050" dirty="0">
                <a:solidFill>
                  <a:schemeClr val="accent1">
                    <a:lumMod val="75000"/>
                  </a:schemeClr>
                </a:solidFill>
                <a:latin typeface="Segoe UI" panose="020B0502040204020203" pitchFamily="34" charset="0"/>
                <a:cs typeface="Segoe UI" panose="020B0502040204020203" pitchFamily="34" charset="0"/>
              </a:rPr>
              <a:t>&amp; action data</a:t>
            </a:r>
          </a:p>
        </p:txBody>
      </p:sp>
      <p:sp>
        <p:nvSpPr>
          <p:cNvPr id="229" name="CasellaDiTesto 48">
            <a:extLst>
              <a:ext uri="{FF2B5EF4-FFF2-40B4-BE49-F238E27FC236}">
                <a16:creationId xmlns:a16="http://schemas.microsoft.com/office/drawing/2014/main" id="{0A772DF7-E8FF-4BC9-AAAC-90B86213205E}"/>
              </a:ext>
            </a:extLst>
          </p:cNvPr>
          <p:cNvSpPr txBox="1"/>
          <p:nvPr/>
        </p:nvSpPr>
        <p:spPr>
          <a:xfrm>
            <a:off x="5790729" y="4219561"/>
            <a:ext cx="684495" cy="484748"/>
          </a:xfrm>
          <a:prstGeom prst="rect">
            <a:avLst/>
          </a:prstGeom>
          <a:noFill/>
          <a:ln w="19050">
            <a:noFill/>
          </a:ln>
        </p:spPr>
        <p:txBody>
          <a:bodyPr wrap="square" lIns="0" tIns="0" rIns="0" bIns="0" rtlCol="0">
            <a:spAutoFit/>
          </a:bodyPr>
          <a:lstStyle/>
          <a:p>
            <a:pPr algn="ctr"/>
            <a:r>
              <a:rPr lang="it-IT" sz="1050" dirty="0" err="1">
                <a:solidFill>
                  <a:srgbClr val="FF3434"/>
                </a:solidFill>
                <a:latin typeface="Segoe UI" panose="020B0502040204020203" pitchFamily="34" charset="0"/>
                <a:cs typeface="Segoe UI" panose="020B0502040204020203" pitchFamily="34" charset="0"/>
              </a:rPr>
              <a:t>triggers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a:t>
            </a:r>
            <a:br>
              <a:rPr lang="it-IT" sz="1050" dirty="0">
                <a:solidFill>
                  <a:srgbClr val="FF3434"/>
                </a:solidFill>
                <a:latin typeface="Segoe UI" panose="020B0502040204020203" pitchFamily="34" charset="0"/>
                <a:cs typeface="Segoe UI" panose="020B0502040204020203" pitchFamily="34" charset="0"/>
              </a:rPr>
            </a:br>
            <a:r>
              <a:rPr lang="it-IT" sz="1050" dirty="0" err="1">
                <a:solidFill>
                  <a:srgbClr val="FF3434"/>
                </a:solidFill>
                <a:latin typeface="Segoe UI" panose="020B0502040204020203" pitchFamily="34" charset="0"/>
                <a:cs typeface="Segoe UI" panose="020B0502040204020203" pitchFamily="34" charset="0"/>
              </a:rPr>
              <a:t>distribution</a:t>
            </a:r>
            <a:endParaRPr lang="it-IT" sz="1050" dirty="0">
              <a:solidFill>
                <a:srgbClr val="FF3434"/>
              </a:solidFill>
              <a:latin typeface="Segoe UI" panose="020B0502040204020203" pitchFamily="34" charset="0"/>
              <a:cs typeface="Segoe UI" panose="020B0502040204020203" pitchFamily="34" charset="0"/>
            </a:endParaRPr>
          </a:p>
        </p:txBody>
      </p:sp>
      <p:sp>
        <p:nvSpPr>
          <p:cNvPr id="230" name="CasellaDiTesto 48">
            <a:extLst>
              <a:ext uri="{FF2B5EF4-FFF2-40B4-BE49-F238E27FC236}">
                <a16:creationId xmlns:a16="http://schemas.microsoft.com/office/drawing/2014/main" id="{98BE3B55-E20B-4788-9249-3F2E083293A2}"/>
              </a:ext>
            </a:extLst>
          </p:cNvPr>
          <p:cNvSpPr txBox="1"/>
          <p:nvPr/>
        </p:nvSpPr>
        <p:spPr>
          <a:xfrm>
            <a:off x="4870011" y="5202077"/>
            <a:ext cx="684495" cy="323165"/>
          </a:xfrm>
          <a:prstGeom prst="rect">
            <a:avLst/>
          </a:prstGeom>
          <a:noFill/>
          <a:ln w="19050">
            <a:noFill/>
          </a:ln>
        </p:spPr>
        <p:txBody>
          <a:bodyPr wrap="square" lIns="0" tIns="0" rIns="0" bIns="0" rtlCol="0">
            <a:spAutoFit/>
          </a:bodyPr>
          <a:lstStyle/>
          <a:p>
            <a:pPr algn="r"/>
            <a:r>
              <a:rPr lang="it-IT" sz="1050" dirty="0" err="1">
                <a:solidFill>
                  <a:srgbClr val="FF3434"/>
                </a:solidFill>
                <a:latin typeface="Segoe UI" panose="020B0502040204020203" pitchFamily="34" charset="0"/>
                <a:cs typeface="Segoe UI" panose="020B0502040204020203" pitchFamily="34" charset="0"/>
              </a:rPr>
              <a:t>receives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collectibles</a:t>
            </a:r>
            <a:endParaRPr lang="it-IT" sz="1050" dirty="0">
              <a:solidFill>
                <a:srgbClr val="FF3434"/>
              </a:solidFill>
              <a:latin typeface="Segoe UI" panose="020B0502040204020203" pitchFamily="34" charset="0"/>
              <a:cs typeface="Segoe UI" panose="020B0502040204020203" pitchFamily="34" charset="0"/>
            </a:endParaRPr>
          </a:p>
        </p:txBody>
      </p:sp>
      <p:sp>
        <p:nvSpPr>
          <p:cNvPr id="231" name="CasellaDiTesto 48">
            <a:extLst>
              <a:ext uri="{FF2B5EF4-FFF2-40B4-BE49-F238E27FC236}">
                <a16:creationId xmlns:a16="http://schemas.microsoft.com/office/drawing/2014/main" id="{64352A91-E34A-4487-B63E-764786CF5C15}"/>
              </a:ext>
            </a:extLst>
          </p:cNvPr>
          <p:cNvSpPr txBox="1"/>
          <p:nvPr/>
        </p:nvSpPr>
        <p:spPr>
          <a:xfrm>
            <a:off x="6841867" y="5293568"/>
            <a:ext cx="684495"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donates</a:t>
            </a:r>
            <a:r>
              <a:rPr lang="it-IT" sz="1050" dirty="0">
                <a:latin typeface="Segoe UI" panose="020B0502040204020203" pitchFamily="34" charset="0"/>
                <a:cs typeface="Segoe UI" panose="020B0502040204020203" pitchFamily="34" charset="0"/>
              </a:rPr>
              <a:t> </a:t>
            </a:r>
          </a:p>
          <a:p>
            <a:r>
              <a:rPr lang="it-IT" sz="1050" dirty="0" err="1">
                <a:latin typeface="Segoe UI" panose="020B0502040204020203" pitchFamily="34" charset="0"/>
                <a:cs typeface="Segoe UI" panose="020B0502040204020203" pitchFamily="34" charset="0"/>
              </a:rPr>
              <a:t>ether</a:t>
            </a:r>
            <a:endParaRPr lang="it-IT" sz="1050" dirty="0">
              <a:latin typeface="Segoe UI" panose="020B0502040204020203" pitchFamily="34" charset="0"/>
              <a:cs typeface="Segoe UI" panose="020B0502040204020203" pitchFamily="34" charset="0"/>
            </a:endParaRPr>
          </a:p>
        </p:txBody>
      </p:sp>
      <p:sp>
        <p:nvSpPr>
          <p:cNvPr id="233" name="CasellaDiTesto 48">
            <a:extLst>
              <a:ext uri="{FF2B5EF4-FFF2-40B4-BE49-F238E27FC236}">
                <a16:creationId xmlns:a16="http://schemas.microsoft.com/office/drawing/2014/main" id="{9FC36A59-1C7C-4FC0-91EE-BBDD31BBB6FC}"/>
              </a:ext>
            </a:extLst>
          </p:cNvPr>
          <p:cNvSpPr txBox="1"/>
          <p:nvPr/>
        </p:nvSpPr>
        <p:spPr>
          <a:xfrm>
            <a:off x="5632971" y="3373804"/>
            <a:ext cx="1060103" cy="484748"/>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4" name="CasellaDiTesto 48">
            <a:extLst>
              <a:ext uri="{FF2B5EF4-FFF2-40B4-BE49-F238E27FC236}">
                <a16:creationId xmlns:a16="http://schemas.microsoft.com/office/drawing/2014/main" id="{3561BCD3-850B-4522-997F-B82D49839041}"/>
              </a:ext>
            </a:extLst>
          </p:cNvPr>
          <p:cNvSpPr txBox="1"/>
          <p:nvPr/>
        </p:nvSpPr>
        <p:spPr>
          <a:xfrm>
            <a:off x="6954843" y="3423386"/>
            <a:ext cx="1829747"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r>
              <a:rPr lang="it-IT" sz="1050" dirty="0">
                <a:latin typeface="Segoe UI" panose="020B0502040204020203" pitchFamily="34" charset="0"/>
                <a:cs typeface="Segoe UI" panose="020B0502040204020203" pitchFamily="34" charset="0"/>
              </a:rPr>
              <a:t> community</a:t>
            </a:r>
          </a:p>
          <a:p>
            <a:r>
              <a:rPr lang="it-IT" sz="1050" dirty="0">
                <a:latin typeface="Segoe UI" panose="020B0502040204020203" pitchFamily="34" charset="0"/>
                <a:cs typeface="Segoe UI" panose="020B0502040204020203" pitchFamily="34" charset="0"/>
              </a:rPr>
              <a:t>compensation</a:t>
            </a:r>
          </a:p>
        </p:txBody>
      </p:sp>
      <p:sp>
        <p:nvSpPr>
          <p:cNvPr id="235" name="CasellaDiTesto 48">
            <a:extLst>
              <a:ext uri="{FF2B5EF4-FFF2-40B4-BE49-F238E27FC236}">
                <a16:creationId xmlns:a16="http://schemas.microsoft.com/office/drawing/2014/main" id="{8C2BCFB2-3DAE-4DE9-AA27-E0A28917A859}"/>
              </a:ext>
            </a:extLst>
          </p:cNvPr>
          <p:cNvSpPr txBox="1"/>
          <p:nvPr/>
        </p:nvSpPr>
        <p:spPr>
          <a:xfrm>
            <a:off x="9009158" y="292615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6" name="CasellaDiTesto 48">
            <a:extLst>
              <a:ext uri="{FF2B5EF4-FFF2-40B4-BE49-F238E27FC236}">
                <a16:creationId xmlns:a16="http://schemas.microsoft.com/office/drawing/2014/main" id="{7FA6D01A-B910-46EF-9A85-673631BEAAF1}"/>
              </a:ext>
            </a:extLst>
          </p:cNvPr>
          <p:cNvSpPr txBox="1"/>
          <p:nvPr/>
        </p:nvSpPr>
        <p:spPr>
          <a:xfrm>
            <a:off x="7752832" y="421442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a:t>
            </a:r>
          </a:p>
          <a:p>
            <a:r>
              <a:rPr lang="it-IT" sz="1050" dirty="0">
                <a:latin typeface="Segoe UI" panose="020B0502040204020203" pitchFamily="34" charset="0"/>
                <a:cs typeface="Segoe UI" panose="020B0502040204020203" pitchFamily="34" charset="0"/>
              </a:rPr>
              <a:t>compensation</a:t>
            </a:r>
          </a:p>
        </p:txBody>
      </p:sp>
      <p:sp>
        <p:nvSpPr>
          <p:cNvPr id="237" name="CasellaDiTesto 48">
            <a:extLst>
              <a:ext uri="{FF2B5EF4-FFF2-40B4-BE49-F238E27FC236}">
                <a16:creationId xmlns:a16="http://schemas.microsoft.com/office/drawing/2014/main" id="{C67069BE-212E-4ACB-95EC-C2601C28A531}"/>
              </a:ext>
            </a:extLst>
          </p:cNvPr>
          <p:cNvSpPr txBox="1"/>
          <p:nvPr/>
        </p:nvSpPr>
        <p:spPr>
          <a:xfrm>
            <a:off x="6002513" y="1248049"/>
            <a:ext cx="1053129"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institution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8" name="CasellaDiTesto 48">
            <a:extLst>
              <a:ext uri="{FF2B5EF4-FFF2-40B4-BE49-F238E27FC236}">
                <a16:creationId xmlns:a16="http://schemas.microsoft.com/office/drawing/2014/main" id="{B3FF8904-2B14-4456-9E70-364EFA4E1C68}"/>
              </a:ext>
            </a:extLst>
          </p:cNvPr>
          <p:cNvSpPr txBox="1"/>
          <p:nvPr/>
        </p:nvSpPr>
        <p:spPr>
          <a:xfrm>
            <a:off x="5872204" y="688662"/>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provides</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9" name="CasellaDiTesto 48">
            <a:extLst>
              <a:ext uri="{FF2B5EF4-FFF2-40B4-BE49-F238E27FC236}">
                <a16:creationId xmlns:a16="http://schemas.microsoft.com/office/drawing/2014/main" id="{1396C5D1-6346-40B8-832A-949F59915374}"/>
              </a:ext>
            </a:extLst>
          </p:cNvPr>
          <p:cNvSpPr txBox="1"/>
          <p:nvPr/>
        </p:nvSpPr>
        <p:spPr>
          <a:xfrm>
            <a:off x="2624050" y="681860"/>
            <a:ext cx="1154406"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conducts</a:t>
            </a:r>
            <a:r>
              <a:rPr lang="it-IT" sz="1050" dirty="0">
                <a:solidFill>
                  <a:schemeClr val="accent1">
                    <a:lumMod val="75000"/>
                  </a:schemeClr>
                </a:solidFill>
                <a:latin typeface="Segoe UI" panose="020B0502040204020203" pitchFamily="34" charset="0"/>
                <a:cs typeface="Segoe UI" panose="020B0502040204020203" pitchFamily="34" charset="0"/>
              </a:rPr>
              <a:t> actions</a:t>
            </a:r>
          </a:p>
        </p:txBody>
      </p:sp>
      <p:sp>
        <p:nvSpPr>
          <p:cNvPr id="240" name="CasellaDiTesto 48">
            <a:extLst>
              <a:ext uri="{FF2B5EF4-FFF2-40B4-BE49-F238E27FC236}">
                <a16:creationId xmlns:a16="http://schemas.microsoft.com/office/drawing/2014/main" id="{1634E3B5-D82D-4EC9-B233-150F7B2926B7}"/>
              </a:ext>
            </a:extLst>
          </p:cNvPr>
          <p:cNvSpPr txBox="1"/>
          <p:nvPr/>
        </p:nvSpPr>
        <p:spPr>
          <a:xfrm>
            <a:off x="2739502" y="1036366"/>
            <a:ext cx="1154406"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source of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cxnSp>
        <p:nvCxnSpPr>
          <p:cNvPr id="241" name="Gerade Verbindung mit Pfeil 240">
            <a:extLst>
              <a:ext uri="{FF2B5EF4-FFF2-40B4-BE49-F238E27FC236}">
                <a16:creationId xmlns:a16="http://schemas.microsoft.com/office/drawing/2014/main" id="{F57254B4-041D-476B-8260-40A02885DD08}"/>
              </a:ext>
            </a:extLst>
          </p:cNvPr>
          <p:cNvCxnSpPr>
            <a:cxnSpLocks/>
          </p:cNvCxnSpPr>
          <p:nvPr/>
        </p:nvCxnSpPr>
        <p:spPr>
          <a:xfrm>
            <a:off x="7835863" y="5616733"/>
            <a:ext cx="685189"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Gerade Verbindung mit Pfeil 242">
            <a:extLst>
              <a:ext uri="{FF2B5EF4-FFF2-40B4-BE49-F238E27FC236}">
                <a16:creationId xmlns:a16="http://schemas.microsoft.com/office/drawing/2014/main" id="{CC449AF2-DE58-4927-8707-290E348C2262}"/>
              </a:ext>
            </a:extLst>
          </p:cNvPr>
          <p:cNvCxnSpPr>
            <a:cxnSpLocks/>
          </p:cNvCxnSpPr>
          <p:nvPr/>
        </p:nvCxnSpPr>
        <p:spPr>
          <a:xfrm>
            <a:off x="7835863" y="5814635"/>
            <a:ext cx="685189"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Gerade Verbindung mit Pfeil 243">
            <a:extLst>
              <a:ext uri="{FF2B5EF4-FFF2-40B4-BE49-F238E27FC236}">
                <a16:creationId xmlns:a16="http://schemas.microsoft.com/office/drawing/2014/main" id="{EF13AAC7-54AD-413F-92C2-B6179F1DE6A0}"/>
              </a:ext>
            </a:extLst>
          </p:cNvPr>
          <p:cNvCxnSpPr>
            <a:cxnSpLocks/>
          </p:cNvCxnSpPr>
          <p:nvPr/>
        </p:nvCxnSpPr>
        <p:spPr>
          <a:xfrm>
            <a:off x="7835863" y="6001213"/>
            <a:ext cx="685189"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Gerade Verbindung mit Pfeil 246">
            <a:extLst>
              <a:ext uri="{FF2B5EF4-FFF2-40B4-BE49-F238E27FC236}">
                <a16:creationId xmlns:a16="http://schemas.microsoft.com/office/drawing/2014/main" id="{89AA59A8-7EDF-438C-986B-AE8C67C53CDF}"/>
              </a:ext>
            </a:extLst>
          </p:cNvPr>
          <p:cNvCxnSpPr>
            <a:cxnSpLocks/>
          </p:cNvCxnSpPr>
          <p:nvPr/>
        </p:nvCxnSpPr>
        <p:spPr>
          <a:xfrm>
            <a:off x="7835863" y="6186950"/>
            <a:ext cx="6851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CasellaDiTesto 48">
            <a:extLst>
              <a:ext uri="{FF2B5EF4-FFF2-40B4-BE49-F238E27FC236}">
                <a16:creationId xmlns:a16="http://schemas.microsoft.com/office/drawing/2014/main" id="{01E84DF3-9F8C-41B5-9A55-D091E4203951}"/>
              </a:ext>
            </a:extLst>
          </p:cNvPr>
          <p:cNvSpPr txBox="1"/>
          <p:nvPr/>
        </p:nvSpPr>
        <p:spPr>
          <a:xfrm>
            <a:off x="8628210" y="5535941"/>
            <a:ext cx="1060103"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Action stream</a:t>
            </a:r>
          </a:p>
        </p:txBody>
      </p:sp>
      <p:sp>
        <p:nvSpPr>
          <p:cNvPr id="249" name="CasellaDiTesto 48">
            <a:extLst>
              <a:ext uri="{FF2B5EF4-FFF2-40B4-BE49-F238E27FC236}">
                <a16:creationId xmlns:a16="http://schemas.microsoft.com/office/drawing/2014/main" id="{782FCFC1-8B2A-44AD-8D53-D91E46478733}"/>
              </a:ext>
            </a:extLst>
          </p:cNvPr>
          <p:cNvSpPr txBox="1"/>
          <p:nvPr/>
        </p:nvSpPr>
        <p:spPr>
          <a:xfrm>
            <a:off x="8628210" y="5733843"/>
            <a:ext cx="1060103" cy="161583"/>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stream</a:t>
            </a:r>
          </a:p>
        </p:txBody>
      </p:sp>
      <p:sp>
        <p:nvSpPr>
          <p:cNvPr id="250" name="CasellaDiTesto 48">
            <a:extLst>
              <a:ext uri="{FF2B5EF4-FFF2-40B4-BE49-F238E27FC236}">
                <a16:creationId xmlns:a16="http://schemas.microsoft.com/office/drawing/2014/main" id="{4879A49E-897A-4485-ABC7-2588F8348F94}"/>
              </a:ext>
            </a:extLst>
          </p:cNvPr>
          <p:cNvSpPr txBox="1"/>
          <p:nvPr/>
        </p:nvSpPr>
        <p:spPr>
          <a:xfrm>
            <a:off x="8628210" y="5931745"/>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voting stream</a:t>
            </a:r>
          </a:p>
        </p:txBody>
      </p:sp>
      <p:sp>
        <p:nvSpPr>
          <p:cNvPr id="251" name="CasellaDiTesto 48">
            <a:extLst>
              <a:ext uri="{FF2B5EF4-FFF2-40B4-BE49-F238E27FC236}">
                <a16:creationId xmlns:a16="http://schemas.microsoft.com/office/drawing/2014/main" id="{267D195B-6143-41F8-B5EC-FDE38B42B5E6}"/>
              </a:ext>
            </a:extLst>
          </p:cNvPr>
          <p:cNvSpPr txBox="1"/>
          <p:nvPr/>
        </p:nvSpPr>
        <p:spPr>
          <a:xfrm>
            <a:off x="8617640" y="6121752"/>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Compensation/ </a:t>
            </a:r>
            <a:r>
              <a:rPr lang="it-IT" sz="1050" dirty="0" err="1">
                <a:latin typeface="Segoe UI" panose="020B0502040204020203" pitchFamily="34" charset="0"/>
                <a:cs typeface="Segoe UI" panose="020B0502040204020203" pitchFamily="34" charset="0"/>
              </a:rPr>
              <a:t>ether</a:t>
            </a:r>
            <a:r>
              <a:rPr lang="it-IT" sz="1050" dirty="0">
                <a:latin typeface="Segoe UI" panose="020B0502040204020203" pitchFamily="34" charset="0"/>
                <a:cs typeface="Segoe UI" panose="020B0502040204020203" pitchFamily="34" charset="0"/>
              </a:rPr>
              <a:t> stream</a:t>
            </a:r>
          </a:p>
        </p:txBody>
      </p:sp>
    </p:spTree>
    <p:extLst>
      <p:ext uri="{BB962C8B-B14F-4D97-AF65-F5344CB8AC3E}">
        <p14:creationId xmlns:p14="http://schemas.microsoft.com/office/powerpoint/2010/main" val="15936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hteck 135">
            <a:extLst>
              <a:ext uri="{FF2B5EF4-FFF2-40B4-BE49-F238E27FC236}">
                <a16:creationId xmlns:a16="http://schemas.microsoft.com/office/drawing/2014/main" id="{025C5BDD-72D6-40DB-8C47-33493952E397}"/>
              </a:ext>
            </a:extLst>
          </p:cNvPr>
          <p:cNvSpPr/>
          <p:nvPr/>
        </p:nvSpPr>
        <p:spPr>
          <a:xfrm rot="16200000">
            <a:off x="2693773" y="1482527"/>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7" name="Rechteck 136">
            <a:extLst>
              <a:ext uri="{FF2B5EF4-FFF2-40B4-BE49-F238E27FC236}">
                <a16:creationId xmlns:a16="http://schemas.microsoft.com/office/drawing/2014/main" id="{39E672D9-367A-4EC3-B3F7-339CE0A0F323}"/>
              </a:ext>
            </a:extLst>
          </p:cNvPr>
          <p:cNvSpPr/>
          <p:nvPr/>
        </p:nvSpPr>
        <p:spPr>
          <a:xfrm rot="16200000">
            <a:off x="2693773" y="3290009"/>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5" name="Rechteck 134">
            <a:extLst>
              <a:ext uri="{FF2B5EF4-FFF2-40B4-BE49-F238E27FC236}">
                <a16:creationId xmlns:a16="http://schemas.microsoft.com/office/drawing/2014/main" id="{C6EF7DBA-76B9-45AE-A841-60986332D38F}"/>
              </a:ext>
            </a:extLst>
          </p:cNvPr>
          <p:cNvSpPr/>
          <p:nvPr/>
        </p:nvSpPr>
        <p:spPr>
          <a:xfrm rot="16200000">
            <a:off x="2693773" y="-324125"/>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 name="Grafik 11" descr="Prozessor">
            <a:extLst>
              <a:ext uri="{FF2B5EF4-FFF2-40B4-BE49-F238E27FC236}">
                <a16:creationId xmlns:a16="http://schemas.microsoft.com/office/drawing/2014/main" id="{5DB95285-766D-42DE-9392-5E42E4CB4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514" y="1773973"/>
            <a:ext cx="776722" cy="776722"/>
          </a:xfrm>
          <a:prstGeom prst="rect">
            <a:avLst/>
          </a:prstGeom>
        </p:spPr>
      </p:pic>
      <p:pic>
        <p:nvPicPr>
          <p:cNvPr id="93" name="Grafik 92" descr="Dokument">
            <a:extLst>
              <a:ext uri="{FF2B5EF4-FFF2-40B4-BE49-F238E27FC236}">
                <a16:creationId xmlns:a16="http://schemas.microsoft.com/office/drawing/2014/main" id="{C60DB781-B0BF-4C01-B8A5-8BEE86FB8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5866" y="3703040"/>
            <a:ext cx="881268" cy="881268"/>
          </a:xfrm>
          <a:prstGeom prst="rect">
            <a:avLst/>
          </a:prstGeom>
        </p:spPr>
      </p:pic>
      <p:pic>
        <p:nvPicPr>
          <p:cNvPr id="16" name="Grafik 15">
            <a:extLst>
              <a:ext uri="{FF2B5EF4-FFF2-40B4-BE49-F238E27FC236}">
                <a16:creationId xmlns:a16="http://schemas.microsoft.com/office/drawing/2014/main" id="{6A3838A0-2D74-4B8C-BE2E-C8EF998A3B47}"/>
              </a:ext>
            </a:extLst>
          </p:cNvPr>
          <p:cNvPicPr>
            <a:picLocks noChangeAspect="1"/>
          </p:cNvPicPr>
          <p:nvPr/>
        </p:nvPicPr>
        <p:blipFill rotWithShape="1">
          <a:blip r:embed="rId6"/>
          <a:srcRect l="1996" t="747" r="1479" b="1"/>
          <a:stretch/>
        </p:blipFill>
        <p:spPr>
          <a:xfrm>
            <a:off x="4016393" y="1489071"/>
            <a:ext cx="673818" cy="1440000"/>
          </a:xfrm>
          <a:prstGeom prst="roundRect">
            <a:avLst/>
          </a:prstGeom>
        </p:spPr>
      </p:pic>
      <p:pic>
        <p:nvPicPr>
          <p:cNvPr id="17" name="Grafik 16">
            <a:extLst>
              <a:ext uri="{FF2B5EF4-FFF2-40B4-BE49-F238E27FC236}">
                <a16:creationId xmlns:a16="http://schemas.microsoft.com/office/drawing/2014/main" id="{13535D19-508A-428A-B1F0-EE551CAB3412}"/>
              </a:ext>
            </a:extLst>
          </p:cNvPr>
          <p:cNvPicPr>
            <a:picLocks noChangeAspect="1"/>
          </p:cNvPicPr>
          <p:nvPr/>
        </p:nvPicPr>
        <p:blipFill rotWithShape="1">
          <a:blip r:embed="rId7"/>
          <a:srcRect l="1165" t="470" r="1422"/>
          <a:stretch/>
        </p:blipFill>
        <p:spPr>
          <a:xfrm>
            <a:off x="2048183" y="1475970"/>
            <a:ext cx="681962" cy="1440000"/>
          </a:xfrm>
          <a:prstGeom prst="roundRect">
            <a:avLst>
              <a:gd name="adj" fmla="val 15073"/>
            </a:avLst>
          </a:prstGeom>
        </p:spPr>
      </p:pic>
      <p:pic>
        <p:nvPicPr>
          <p:cNvPr id="96" name="Grafik 95" descr="Datenbank">
            <a:extLst>
              <a:ext uri="{FF2B5EF4-FFF2-40B4-BE49-F238E27FC236}">
                <a16:creationId xmlns:a16="http://schemas.microsoft.com/office/drawing/2014/main" id="{6695E34E-7092-4125-A74E-9A3A5B17F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6582" y="5392753"/>
            <a:ext cx="914400" cy="914400"/>
          </a:xfrm>
          <a:prstGeom prst="rect">
            <a:avLst/>
          </a:prstGeom>
        </p:spPr>
      </p:pic>
      <p:sp>
        <p:nvSpPr>
          <p:cNvPr id="99" name="CasellaDiTesto 5">
            <a:extLst>
              <a:ext uri="{FF2B5EF4-FFF2-40B4-BE49-F238E27FC236}">
                <a16:creationId xmlns:a16="http://schemas.microsoft.com/office/drawing/2014/main" id="{9C677EE4-3116-4653-AC7C-07039ADD73F9}"/>
              </a:ext>
            </a:extLst>
          </p:cNvPr>
          <p:cNvSpPr txBox="1"/>
          <p:nvPr/>
        </p:nvSpPr>
        <p:spPr>
          <a:xfrm>
            <a:off x="3383253" y="3248400"/>
            <a:ext cx="1137754"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Fin4 Token Management</a:t>
            </a:r>
          </a:p>
        </p:txBody>
      </p:sp>
      <p:pic>
        <p:nvPicPr>
          <p:cNvPr id="21" name="Grafik 20">
            <a:extLst>
              <a:ext uri="{FF2B5EF4-FFF2-40B4-BE49-F238E27FC236}">
                <a16:creationId xmlns:a16="http://schemas.microsoft.com/office/drawing/2014/main" id="{1177B43F-3BBC-417E-A2FD-C3BC5D110B3C}"/>
              </a:ext>
            </a:extLst>
          </p:cNvPr>
          <p:cNvPicPr>
            <a:picLocks noChangeAspect="1"/>
          </p:cNvPicPr>
          <p:nvPr/>
        </p:nvPicPr>
        <p:blipFill rotWithShape="1">
          <a:blip r:embed="rId10">
            <a:extLst>
              <a:ext uri="{28A0092B-C50C-407E-A947-70E740481C1C}">
                <a14:useLocalDpi xmlns:a14="http://schemas.microsoft.com/office/drawing/2010/main" val="0"/>
              </a:ext>
            </a:extLst>
          </a:blip>
          <a:srcRect b="13910"/>
          <a:stretch/>
        </p:blipFill>
        <p:spPr>
          <a:xfrm>
            <a:off x="1473536" y="5501104"/>
            <a:ext cx="1062141" cy="914400"/>
          </a:xfrm>
          <a:prstGeom prst="rect">
            <a:avLst/>
          </a:prstGeom>
        </p:spPr>
      </p:pic>
      <p:sp>
        <p:nvSpPr>
          <p:cNvPr id="102" name="CasellaDiTesto 5">
            <a:extLst>
              <a:ext uri="{FF2B5EF4-FFF2-40B4-BE49-F238E27FC236}">
                <a16:creationId xmlns:a16="http://schemas.microsoft.com/office/drawing/2014/main" id="{2A6344A2-2174-4E75-ABAB-089E36F10477}"/>
              </a:ext>
            </a:extLst>
          </p:cNvPr>
          <p:cNvSpPr txBox="1"/>
          <p:nvPr/>
        </p:nvSpPr>
        <p:spPr>
          <a:xfrm>
            <a:off x="1098386" y="5117494"/>
            <a:ext cx="2000681"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Blockchain</a:t>
            </a:r>
          </a:p>
        </p:txBody>
      </p:sp>
      <p:pic>
        <p:nvPicPr>
          <p:cNvPr id="23" name="Grafik 22">
            <a:extLst>
              <a:ext uri="{FF2B5EF4-FFF2-40B4-BE49-F238E27FC236}">
                <a16:creationId xmlns:a16="http://schemas.microsoft.com/office/drawing/2014/main" id="{1D3B7CA4-2CF0-4086-81C1-2982D0533AFA}"/>
              </a:ext>
            </a:extLst>
          </p:cNvPr>
          <p:cNvPicPr>
            <a:picLocks noChangeAspect="1"/>
          </p:cNvPicPr>
          <p:nvPr/>
        </p:nvPicPr>
        <p:blipFill rotWithShape="1">
          <a:blip r:embed="rId11">
            <a:extLst>
              <a:ext uri="{28A0092B-C50C-407E-A947-70E740481C1C}">
                <a14:useLocalDpi xmlns:a14="http://schemas.microsoft.com/office/drawing/2010/main" val="0"/>
              </a:ext>
            </a:extLst>
          </a:blip>
          <a:srcRect b="27586"/>
          <a:stretch/>
        </p:blipFill>
        <p:spPr>
          <a:xfrm>
            <a:off x="1591200" y="3704116"/>
            <a:ext cx="1045110" cy="756804"/>
          </a:xfrm>
          <a:prstGeom prst="rect">
            <a:avLst/>
          </a:prstGeom>
        </p:spPr>
      </p:pic>
      <p:sp>
        <p:nvSpPr>
          <p:cNvPr id="104" name="CasellaDiTesto 5">
            <a:extLst>
              <a:ext uri="{FF2B5EF4-FFF2-40B4-BE49-F238E27FC236}">
                <a16:creationId xmlns:a16="http://schemas.microsoft.com/office/drawing/2014/main" id="{F932DAE2-5498-4260-A566-6D605DE633B0}"/>
              </a:ext>
            </a:extLst>
          </p:cNvPr>
          <p:cNvSpPr txBox="1"/>
          <p:nvPr/>
        </p:nvSpPr>
        <p:spPr>
          <a:xfrm>
            <a:off x="1381704" y="3248400"/>
            <a:ext cx="1464102" cy="461665"/>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Smart </a:t>
            </a:r>
            <a:r>
              <a:rPr lang="it-IT" sz="1200" b="1" dirty="0" err="1">
                <a:latin typeface="Segoe UI" panose="020B0502040204020203" pitchFamily="34" charset="0"/>
                <a:cs typeface="Segoe UI" panose="020B0502040204020203" pitchFamily="34" charset="0"/>
              </a:rPr>
              <a:t>Contracts</a:t>
            </a:r>
            <a:endParaRPr lang="it-IT" sz="1200" b="1" dirty="0">
              <a:latin typeface="Segoe UI" panose="020B0502040204020203" pitchFamily="34" charset="0"/>
              <a:cs typeface="Segoe UI" panose="020B0502040204020203" pitchFamily="34" charset="0"/>
            </a:endParaRPr>
          </a:p>
        </p:txBody>
      </p:sp>
      <p:sp>
        <p:nvSpPr>
          <p:cNvPr id="105" name="CasellaDiTesto 5">
            <a:extLst>
              <a:ext uri="{FF2B5EF4-FFF2-40B4-BE49-F238E27FC236}">
                <a16:creationId xmlns:a16="http://schemas.microsoft.com/office/drawing/2014/main" id="{24B3B278-C593-4D24-89A1-CC07A13FACC8}"/>
              </a:ext>
            </a:extLst>
          </p:cNvPr>
          <p:cNvSpPr txBox="1"/>
          <p:nvPr/>
        </p:nvSpPr>
        <p:spPr>
          <a:xfrm>
            <a:off x="988106" y="1363434"/>
            <a:ext cx="1137754"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bioson</a:t>
            </a:r>
            <a:r>
              <a:rPr lang="it-IT" sz="1200" b="1" dirty="0">
                <a:latin typeface="Segoe UI" panose="020B0502040204020203" pitchFamily="34" charset="0"/>
                <a:cs typeface="Segoe UI" panose="020B0502040204020203" pitchFamily="34" charset="0"/>
              </a:rPr>
              <a:t> </a:t>
            </a: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6" name="CasellaDiTesto 5">
            <a:extLst>
              <a:ext uri="{FF2B5EF4-FFF2-40B4-BE49-F238E27FC236}">
                <a16:creationId xmlns:a16="http://schemas.microsoft.com/office/drawing/2014/main" id="{F722FB04-0A88-4DD7-96F4-2BBA77A3AA1D}"/>
              </a:ext>
            </a:extLst>
          </p:cNvPr>
          <p:cNvSpPr txBox="1"/>
          <p:nvPr/>
        </p:nvSpPr>
        <p:spPr>
          <a:xfrm>
            <a:off x="2782752" y="1391890"/>
            <a:ext cx="1276281"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CryptoRanger</a:t>
            </a:r>
            <a:endParaRPr lang="it-IT" sz="1200" b="1" dirty="0">
              <a:latin typeface="Segoe UI" panose="020B0502040204020203" pitchFamily="34" charset="0"/>
              <a:cs typeface="Segoe UI" panose="020B0502040204020203" pitchFamily="34" charset="0"/>
            </a:endParaRP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7" name="CasellaDiTesto 5">
            <a:extLst>
              <a:ext uri="{FF2B5EF4-FFF2-40B4-BE49-F238E27FC236}">
                <a16:creationId xmlns:a16="http://schemas.microsoft.com/office/drawing/2014/main" id="{ADCC89D0-943B-4B67-9A68-7CBE9F9DED35}"/>
              </a:ext>
            </a:extLst>
          </p:cNvPr>
          <p:cNvSpPr txBox="1"/>
          <p:nvPr/>
        </p:nvSpPr>
        <p:spPr>
          <a:xfrm>
            <a:off x="4808554" y="1404991"/>
            <a:ext cx="1263475" cy="276999"/>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Sensors</a:t>
            </a:r>
            <a:endParaRPr lang="it-IT" sz="1200" b="1" dirty="0">
              <a:latin typeface="Segoe UI" panose="020B0502040204020203" pitchFamily="34" charset="0"/>
              <a:cs typeface="Segoe UI" panose="020B0502040204020203" pitchFamily="34" charset="0"/>
            </a:endParaRPr>
          </a:p>
        </p:txBody>
      </p:sp>
      <p:sp>
        <p:nvSpPr>
          <p:cNvPr id="108" name="CasellaDiTesto 5">
            <a:extLst>
              <a:ext uri="{FF2B5EF4-FFF2-40B4-BE49-F238E27FC236}">
                <a16:creationId xmlns:a16="http://schemas.microsoft.com/office/drawing/2014/main" id="{CCA2A2C3-D5E8-4E97-A365-39187B5B0EDE}"/>
              </a:ext>
            </a:extLst>
          </p:cNvPr>
          <p:cNvSpPr txBox="1"/>
          <p:nvPr/>
        </p:nvSpPr>
        <p:spPr>
          <a:xfrm>
            <a:off x="4249869" y="6318396"/>
            <a:ext cx="1533728" cy="584775"/>
          </a:xfrm>
          <a:prstGeom prst="rect">
            <a:avLst/>
          </a:prstGeom>
          <a:noFill/>
        </p:spPr>
        <p:txBody>
          <a:bodyPr wrap="square" rtlCol="0">
            <a:spAutoFit/>
          </a:bodyPr>
          <a:lstStyle/>
          <a:p>
            <a:r>
              <a:rPr lang="it-IT" sz="1000" dirty="0">
                <a:latin typeface="Segoe UI" panose="020B0502040204020203" pitchFamily="34" charset="0"/>
                <a:cs typeface="Segoe UI" panose="020B0502040204020203" pitchFamily="34" charset="0"/>
              </a:rPr>
              <a:t>store </a:t>
            </a:r>
            <a:r>
              <a:rPr lang="it-IT" sz="1000" dirty="0" err="1">
                <a:latin typeface="Segoe UI" panose="020B0502040204020203" pitchFamily="34" charset="0"/>
                <a:cs typeface="Segoe UI" panose="020B0502040204020203" pitchFamily="34" charset="0"/>
              </a:rPr>
              <a:t>proof</a:t>
            </a:r>
            <a:r>
              <a:rPr lang="it-IT" sz="1000" dirty="0">
                <a:latin typeface="Segoe UI" panose="020B0502040204020203" pitchFamily="34" charset="0"/>
                <a:cs typeface="Segoe UI" panose="020B0502040204020203" pitchFamily="34" charset="0"/>
              </a:rPr>
              <a:t> data (video, text)</a:t>
            </a:r>
          </a:p>
          <a:p>
            <a:pPr algn="ctr"/>
            <a:endParaRPr lang="it-IT" sz="1200" b="1" dirty="0">
              <a:latin typeface="Segoe UI" panose="020B0502040204020203" pitchFamily="34" charset="0"/>
              <a:cs typeface="Segoe UI" panose="020B0502040204020203" pitchFamily="34" charset="0"/>
            </a:endParaRPr>
          </a:p>
        </p:txBody>
      </p:sp>
      <p:pic>
        <p:nvPicPr>
          <p:cNvPr id="109" name="Grafik 108" descr="Datenbank">
            <a:extLst>
              <a:ext uri="{FF2B5EF4-FFF2-40B4-BE49-F238E27FC236}">
                <a16:creationId xmlns:a16="http://schemas.microsoft.com/office/drawing/2014/main" id="{445E6DEB-49F9-450C-B899-450ADCE4A6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7379" y="5445078"/>
            <a:ext cx="914400" cy="914400"/>
          </a:xfrm>
          <a:prstGeom prst="rect">
            <a:avLst/>
          </a:prstGeom>
        </p:spPr>
      </p:pic>
      <p:sp>
        <p:nvSpPr>
          <p:cNvPr id="113" name="CasellaDiTesto 5">
            <a:extLst>
              <a:ext uri="{FF2B5EF4-FFF2-40B4-BE49-F238E27FC236}">
                <a16:creationId xmlns:a16="http://schemas.microsoft.com/office/drawing/2014/main" id="{BF29EE09-BB30-4BE4-870E-C449EC951F4B}"/>
              </a:ext>
            </a:extLst>
          </p:cNvPr>
          <p:cNvSpPr txBox="1"/>
          <p:nvPr/>
        </p:nvSpPr>
        <p:spPr>
          <a:xfrm>
            <a:off x="3055616" y="5117494"/>
            <a:ext cx="1137754"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BigChain</a:t>
            </a:r>
            <a:r>
              <a:rPr lang="it-IT" sz="1200" b="1" dirty="0">
                <a:latin typeface="Segoe UI" panose="020B0502040204020203" pitchFamily="34" charset="0"/>
                <a:cs typeface="Segoe UI" panose="020B0502040204020203" pitchFamily="34" charset="0"/>
              </a:rPr>
              <a:t> DB</a:t>
            </a:r>
          </a:p>
        </p:txBody>
      </p:sp>
      <p:sp>
        <p:nvSpPr>
          <p:cNvPr id="114" name="CasellaDiTesto 5">
            <a:extLst>
              <a:ext uri="{FF2B5EF4-FFF2-40B4-BE49-F238E27FC236}">
                <a16:creationId xmlns:a16="http://schemas.microsoft.com/office/drawing/2014/main" id="{6007CC3E-9A84-4094-9AF9-DADC04C98479}"/>
              </a:ext>
            </a:extLst>
          </p:cNvPr>
          <p:cNvSpPr txBox="1"/>
          <p:nvPr/>
        </p:nvSpPr>
        <p:spPr>
          <a:xfrm>
            <a:off x="3016053" y="6318396"/>
            <a:ext cx="200068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asset details </a:t>
            </a:r>
          </a:p>
          <a:p>
            <a:r>
              <a:rPr lang="it-IT" sz="1050" dirty="0">
                <a:latin typeface="Segoe UI" panose="020B0502040204020203" pitchFamily="34" charset="0"/>
                <a:cs typeface="Segoe UI" panose="020B0502040204020203" pitchFamily="34" charset="0"/>
              </a:rPr>
              <a:t>&amp;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data</a:t>
            </a:r>
          </a:p>
          <a:p>
            <a:endParaRPr lang="it-IT" sz="1050" dirty="0">
              <a:latin typeface="Segoe UI" panose="020B0502040204020203" pitchFamily="34" charset="0"/>
              <a:cs typeface="Segoe UI" panose="020B0502040204020203" pitchFamily="34" charset="0"/>
            </a:endParaRPr>
          </a:p>
        </p:txBody>
      </p:sp>
      <p:pic>
        <p:nvPicPr>
          <p:cNvPr id="24" name="Grafik 23">
            <a:extLst>
              <a:ext uri="{FF2B5EF4-FFF2-40B4-BE49-F238E27FC236}">
                <a16:creationId xmlns:a16="http://schemas.microsoft.com/office/drawing/2014/main" id="{ED042B6E-3700-4015-9413-54A3ECCB793A}"/>
              </a:ext>
            </a:extLst>
          </p:cNvPr>
          <p:cNvPicPr>
            <a:picLocks noChangeAspect="1"/>
          </p:cNvPicPr>
          <p:nvPr/>
        </p:nvPicPr>
        <p:blipFill>
          <a:blip r:embed="rId12"/>
          <a:stretch>
            <a:fillRect/>
          </a:stretch>
        </p:blipFill>
        <p:spPr>
          <a:xfrm>
            <a:off x="7244281" y="201098"/>
            <a:ext cx="4846766" cy="2931994"/>
          </a:xfrm>
          <a:prstGeom prst="rect">
            <a:avLst/>
          </a:prstGeom>
        </p:spPr>
      </p:pic>
      <p:sp>
        <p:nvSpPr>
          <p:cNvPr id="25" name="Rechteck 24">
            <a:extLst>
              <a:ext uri="{FF2B5EF4-FFF2-40B4-BE49-F238E27FC236}">
                <a16:creationId xmlns:a16="http://schemas.microsoft.com/office/drawing/2014/main" id="{4167F6B2-C208-47C2-9F7B-552B45653646}"/>
              </a:ext>
            </a:extLst>
          </p:cNvPr>
          <p:cNvSpPr/>
          <p:nvPr/>
        </p:nvSpPr>
        <p:spPr>
          <a:xfrm rot="16200000">
            <a:off x="-143373" y="5596548"/>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Storage</a:t>
            </a:r>
          </a:p>
        </p:txBody>
      </p:sp>
      <p:sp>
        <p:nvSpPr>
          <p:cNvPr id="118" name="Rechteck 117">
            <a:extLst>
              <a:ext uri="{FF2B5EF4-FFF2-40B4-BE49-F238E27FC236}">
                <a16:creationId xmlns:a16="http://schemas.microsoft.com/office/drawing/2014/main" id="{76FFDE70-F321-48D8-8376-F1DC85B98B8E}"/>
              </a:ext>
            </a:extLst>
          </p:cNvPr>
          <p:cNvSpPr/>
          <p:nvPr/>
        </p:nvSpPr>
        <p:spPr>
          <a:xfrm rot="16200000">
            <a:off x="-143373" y="3778857"/>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Interaction</a:t>
            </a:r>
          </a:p>
        </p:txBody>
      </p:sp>
      <p:sp>
        <p:nvSpPr>
          <p:cNvPr id="120" name="Rechteck 119">
            <a:extLst>
              <a:ext uri="{FF2B5EF4-FFF2-40B4-BE49-F238E27FC236}">
                <a16:creationId xmlns:a16="http://schemas.microsoft.com/office/drawing/2014/main" id="{FAA815DD-73E2-4658-8DE3-FD998CA0B157}"/>
              </a:ext>
            </a:extLst>
          </p:cNvPr>
          <p:cNvSpPr/>
          <p:nvPr/>
        </p:nvSpPr>
        <p:spPr>
          <a:xfrm rot="16200000">
            <a:off x="-143373" y="1981122"/>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err="1">
                <a:solidFill>
                  <a:schemeClr val="tx1"/>
                </a:solidFill>
              </a:rPr>
              <a:t>Application</a:t>
            </a:r>
            <a:endParaRPr lang="de-LI" b="1" dirty="0">
              <a:solidFill>
                <a:schemeClr val="tx1"/>
              </a:solidFill>
            </a:endParaRPr>
          </a:p>
        </p:txBody>
      </p:sp>
      <p:sp>
        <p:nvSpPr>
          <p:cNvPr id="125" name="CasellaDiTesto 5">
            <a:extLst>
              <a:ext uri="{FF2B5EF4-FFF2-40B4-BE49-F238E27FC236}">
                <a16:creationId xmlns:a16="http://schemas.microsoft.com/office/drawing/2014/main" id="{32A4375F-3658-4F7C-9D39-ABBAD99CB584}"/>
              </a:ext>
            </a:extLst>
          </p:cNvPr>
          <p:cNvSpPr txBox="1"/>
          <p:nvPr/>
        </p:nvSpPr>
        <p:spPr>
          <a:xfrm>
            <a:off x="4301121" y="5117494"/>
            <a:ext cx="113775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IPFS</a:t>
            </a:r>
          </a:p>
        </p:txBody>
      </p:sp>
      <p:sp>
        <p:nvSpPr>
          <p:cNvPr id="132" name="CasellaDiTesto 5">
            <a:extLst>
              <a:ext uri="{FF2B5EF4-FFF2-40B4-BE49-F238E27FC236}">
                <a16:creationId xmlns:a16="http://schemas.microsoft.com/office/drawing/2014/main" id="{956D4E59-C741-4C12-9FF4-B99F466E9731}"/>
              </a:ext>
            </a:extLst>
          </p:cNvPr>
          <p:cNvSpPr txBox="1"/>
          <p:nvPr/>
        </p:nvSpPr>
        <p:spPr>
          <a:xfrm>
            <a:off x="1428895" y="6318396"/>
            <a:ext cx="1416911" cy="415498"/>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transactions</a:t>
            </a:r>
          </a:p>
          <a:p>
            <a:endParaRPr lang="it-IT" sz="1050" dirty="0">
              <a:latin typeface="Segoe UI" panose="020B0502040204020203" pitchFamily="34" charset="0"/>
              <a:cs typeface="Segoe UI" panose="020B0502040204020203" pitchFamily="34" charset="0"/>
            </a:endParaRPr>
          </a:p>
        </p:txBody>
      </p:sp>
      <p:sp>
        <p:nvSpPr>
          <p:cNvPr id="133" name="CasellaDiTesto 5">
            <a:extLst>
              <a:ext uri="{FF2B5EF4-FFF2-40B4-BE49-F238E27FC236}">
                <a16:creationId xmlns:a16="http://schemas.microsoft.com/office/drawing/2014/main" id="{18B16A7B-B10F-4F61-8F1D-FAD63058FDFD}"/>
              </a:ext>
            </a:extLst>
          </p:cNvPr>
          <p:cNvSpPr txBox="1"/>
          <p:nvPr/>
        </p:nvSpPr>
        <p:spPr>
          <a:xfrm>
            <a:off x="1240666" y="4468971"/>
            <a:ext cx="1814950" cy="577081"/>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transactions </a:t>
            </a:r>
            <a:r>
              <a:rPr lang="it-IT" sz="1050" dirty="0" err="1">
                <a:latin typeface="Segoe UI" panose="020B0502040204020203" pitchFamily="34" charset="0"/>
                <a:cs typeface="Segoe UI" panose="020B0502040204020203" pitchFamily="34" charset="0"/>
              </a:rPr>
              <a:t>based</a:t>
            </a:r>
            <a:r>
              <a:rPr lang="it-IT" sz="1050" dirty="0">
                <a:latin typeface="Segoe UI" panose="020B0502040204020203" pitchFamily="34" charset="0"/>
                <a:cs typeface="Segoe UI" panose="020B0502040204020203" pitchFamily="34" charset="0"/>
              </a:rPr>
              <a:t> on </a:t>
            </a:r>
            <a:r>
              <a:rPr lang="it-IT" sz="1050" dirty="0" err="1">
                <a:latin typeface="Segoe UI" panose="020B0502040204020203" pitchFamily="34" charset="0"/>
                <a:cs typeface="Segoe UI" panose="020B0502040204020203" pitchFamily="34" charset="0"/>
              </a:rPr>
              <a:t>pre-defined</a:t>
            </a:r>
            <a:r>
              <a:rPr lang="it-IT" sz="1050" dirty="0">
                <a:latin typeface="Segoe UI" panose="020B0502040204020203" pitchFamily="34" charset="0"/>
                <a:cs typeface="Segoe UI" panose="020B0502040204020203" pitchFamily="34" charset="0"/>
              </a:rPr>
              <a:t> rules</a:t>
            </a:r>
          </a:p>
          <a:p>
            <a:endParaRPr lang="it-IT" sz="1050" dirty="0">
              <a:latin typeface="Segoe UI" panose="020B0502040204020203" pitchFamily="34" charset="0"/>
              <a:cs typeface="Segoe UI" panose="020B0502040204020203" pitchFamily="34" charset="0"/>
            </a:endParaRPr>
          </a:p>
        </p:txBody>
      </p:sp>
      <p:sp>
        <p:nvSpPr>
          <p:cNvPr id="134" name="CasellaDiTesto 5">
            <a:extLst>
              <a:ext uri="{FF2B5EF4-FFF2-40B4-BE49-F238E27FC236}">
                <a16:creationId xmlns:a16="http://schemas.microsoft.com/office/drawing/2014/main" id="{56F5A7BD-2AB7-47F3-904B-1039501DB94D}"/>
              </a:ext>
            </a:extLst>
          </p:cNvPr>
          <p:cNvSpPr txBox="1"/>
          <p:nvPr/>
        </p:nvSpPr>
        <p:spPr>
          <a:xfrm>
            <a:off x="3393646" y="4468971"/>
            <a:ext cx="181495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ERC20 Tokens, ERC721 Tokens, Voting rights</a:t>
            </a:r>
          </a:p>
          <a:p>
            <a:endParaRPr lang="it-IT" sz="1050" dirty="0">
              <a:latin typeface="Segoe UI" panose="020B0502040204020203" pitchFamily="34" charset="0"/>
              <a:cs typeface="Segoe UI" panose="020B0502040204020203" pitchFamily="34" charset="0"/>
            </a:endParaRPr>
          </a:p>
        </p:txBody>
      </p:sp>
      <p:sp>
        <p:nvSpPr>
          <p:cNvPr id="142" name="CasellaDiTesto 5">
            <a:extLst>
              <a:ext uri="{FF2B5EF4-FFF2-40B4-BE49-F238E27FC236}">
                <a16:creationId xmlns:a16="http://schemas.microsoft.com/office/drawing/2014/main" id="{10E89A35-5AF0-4A9B-866F-864A9D15DAE0}"/>
              </a:ext>
            </a:extLst>
          </p:cNvPr>
          <p:cNvSpPr txBox="1"/>
          <p:nvPr/>
        </p:nvSpPr>
        <p:spPr>
          <a:xfrm>
            <a:off x="1004730" y="1782553"/>
            <a:ext cx="990846" cy="1384995"/>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Display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data,environmental</a:t>
            </a:r>
            <a:r>
              <a:rPr lang="it-IT" sz="1050" dirty="0">
                <a:latin typeface="Segoe UI" panose="020B0502040204020203" pitchFamily="34" charset="0"/>
                <a:cs typeface="Segoe UI" panose="020B0502040204020203" pitchFamily="34" charset="0"/>
              </a:rPr>
              <a:t> impact </a:t>
            </a:r>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tokens,</a:t>
            </a:r>
          </a:p>
          <a:p>
            <a:endParaRPr lang="it-IT" sz="1050" dirty="0">
              <a:latin typeface="Segoe UI" panose="020B0502040204020203" pitchFamily="34" charset="0"/>
              <a:cs typeface="Segoe UI" panose="020B0502040204020203" pitchFamily="34" charset="0"/>
            </a:endParaRPr>
          </a:p>
        </p:txBody>
      </p:sp>
      <p:sp>
        <p:nvSpPr>
          <p:cNvPr id="145" name="CasellaDiTesto 5">
            <a:extLst>
              <a:ext uri="{FF2B5EF4-FFF2-40B4-BE49-F238E27FC236}">
                <a16:creationId xmlns:a16="http://schemas.microsoft.com/office/drawing/2014/main" id="{E576C0D2-2A85-4E2A-BF1A-E037EEF103ED}"/>
              </a:ext>
            </a:extLst>
          </p:cNvPr>
          <p:cNvSpPr txBox="1"/>
          <p:nvPr/>
        </p:nvSpPr>
        <p:spPr>
          <a:xfrm>
            <a:off x="2864078" y="1782553"/>
            <a:ext cx="990846" cy="1384995"/>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environmental actions,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actions, </a:t>
            </a:r>
            <a:r>
              <a:rPr lang="it-IT" sz="1050" dirty="0" err="1">
                <a:latin typeface="Segoe UI" panose="020B0502040204020203" pitchFamily="34" charset="0"/>
                <a:cs typeface="Segoe UI" panose="020B0502040204020203" pitchFamily="34" charset="0"/>
              </a:rPr>
              <a:t>receive</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rewards</a:t>
            </a:r>
            <a:r>
              <a:rPr lang="it-IT" sz="1050" dirty="0">
                <a:latin typeface="Segoe UI" panose="020B0502040204020203" pitchFamily="34" charset="0"/>
                <a:cs typeface="Segoe UI" panose="020B0502040204020203" pitchFamily="34" charset="0"/>
              </a:rPr>
              <a:t>, vote on projects</a:t>
            </a:r>
          </a:p>
          <a:p>
            <a:endParaRPr lang="it-IT" sz="1050" dirty="0">
              <a:latin typeface="Segoe UI" panose="020B0502040204020203" pitchFamily="34" charset="0"/>
              <a:cs typeface="Segoe UI" panose="020B0502040204020203" pitchFamily="34" charset="0"/>
            </a:endParaRPr>
          </a:p>
        </p:txBody>
      </p:sp>
      <p:sp>
        <p:nvSpPr>
          <p:cNvPr id="146" name="CasellaDiTesto 5">
            <a:extLst>
              <a:ext uri="{FF2B5EF4-FFF2-40B4-BE49-F238E27FC236}">
                <a16:creationId xmlns:a16="http://schemas.microsoft.com/office/drawing/2014/main" id="{54396404-73C5-4A29-8D23-AD2D850FE0FE}"/>
              </a:ext>
            </a:extLst>
          </p:cNvPr>
          <p:cNvSpPr txBox="1"/>
          <p:nvPr/>
        </p:nvSpPr>
        <p:spPr>
          <a:xfrm>
            <a:off x="4851680" y="2504166"/>
            <a:ext cx="1244320" cy="738664"/>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Sensor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of </a:t>
            </a:r>
            <a:r>
              <a:rPr lang="it-IT" sz="1050" dirty="0" err="1">
                <a:latin typeface="Segoe UI" panose="020B0502040204020203" pitchFamily="34" charset="0"/>
                <a:cs typeface="Segoe UI" panose="020B0502040204020203" pitchFamily="34" charset="0"/>
              </a:rPr>
              <a:t>conducted</a:t>
            </a:r>
            <a:r>
              <a:rPr lang="it-IT" sz="1050" dirty="0">
                <a:latin typeface="Segoe UI" panose="020B0502040204020203" pitchFamily="34" charset="0"/>
                <a:cs typeface="Segoe UI" panose="020B0502040204020203" pitchFamily="34" charset="0"/>
              </a:rPr>
              <a:t> actions</a:t>
            </a:r>
          </a:p>
          <a:p>
            <a:endParaRPr lang="it-IT"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278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2" name="Grafik 1">
            <a:extLst>
              <a:ext uri="{FF2B5EF4-FFF2-40B4-BE49-F238E27FC236}">
                <a16:creationId xmlns:a16="http://schemas.microsoft.com/office/drawing/2014/main" id="{E2FAF55C-5890-44F9-98F5-6385207C9C5B}"/>
              </a:ext>
            </a:extLst>
          </p:cNvPr>
          <p:cNvPicPr>
            <a:picLocks noChangeAspect="1"/>
          </p:cNvPicPr>
          <p:nvPr/>
        </p:nvPicPr>
        <p:blipFill>
          <a:blip r:embed="rId2"/>
          <a:stretch>
            <a:fillRect/>
          </a:stretch>
        </p:blipFill>
        <p:spPr>
          <a:xfrm>
            <a:off x="3285500" y="737382"/>
            <a:ext cx="5620999" cy="5383235"/>
          </a:xfrm>
          <a:prstGeom prst="rect">
            <a:avLst/>
          </a:prstGeom>
        </p:spPr>
      </p:pic>
    </p:spTree>
    <p:extLst>
      <p:ext uri="{BB962C8B-B14F-4D97-AF65-F5344CB8AC3E}">
        <p14:creationId xmlns:p14="http://schemas.microsoft.com/office/powerpoint/2010/main" val="27727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441249" y="5587898"/>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19" name="Grafik 18">
            <a:extLst>
              <a:ext uri="{FF2B5EF4-FFF2-40B4-BE49-F238E27FC236}">
                <a16:creationId xmlns:a16="http://schemas.microsoft.com/office/drawing/2014/main" id="{5A8F1157-62FF-4337-BC73-F3BF0E4CD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0178" y="233651"/>
            <a:ext cx="769992" cy="1139588"/>
          </a:xfrm>
          <a:prstGeom prst="rect">
            <a:avLst/>
          </a:prstGeom>
        </p:spPr>
      </p:pic>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6"/>
          <a:srcRect l="26811" t="42553" b="38161"/>
          <a:stretch/>
        </p:blipFill>
        <p:spPr>
          <a:xfrm>
            <a:off x="622609" y="4746870"/>
            <a:ext cx="2445856" cy="651753"/>
          </a:xfrm>
          <a:prstGeom prst="rect">
            <a:avLst/>
          </a:prstGeom>
        </p:spPr>
      </p:pic>
      <p:grpSp>
        <p:nvGrpSpPr>
          <p:cNvPr id="38" name="Gruppieren 37">
            <a:extLst>
              <a:ext uri="{FF2B5EF4-FFF2-40B4-BE49-F238E27FC236}">
                <a16:creationId xmlns:a16="http://schemas.microsoft.com/office/drawing/2014/main" id="{19D26A1F-23A9-4110-A71D-9A2766AFAF12}"/>
              </a:ext>
            </a:extLst>
          </p:cNvPr>
          <p:cNvGrpSpPr/>
          <p:nvPr/>
        </p:nvGrpSpPr>
        <p:grpSpPr>
          <a:xfrm>
            <a:off x="3611918" y="4834997"/>
            <a:ext cx="2612057" cy="563626"/>
            <a:chOff x="8584628" y="719265"/>
            <a:chExt cx="2520472" cy="543864"/>
          </a:xfrm>
        </p:grpSpPr>
        <p:grpSp>
          <p:nvGrpSpPr>
            <p:cNvPr id="34" name="Gruppieren 33">
              <a:extLst>
                <a:ext uri="{FF2B5EF4-FFF2-40B4-BE49-F238E27FC236}">
                  <a16:creationId xmlns:a16="http://schemas.microsoft.com/office/drawing/2014/main" id="{F3AC2494-54D6-4EEA-A837-77E6C3D27BD4}"/>
                </a:ext>
              </a:extLst>
            </p:cNvPr>
            <p:cNvGrpSpPr/>
            <p:nvPr/>
          </p:nvGrpSpPr>
          <p:grpSpPr>
            <a:xfrm>
              <a:off x="10466059" y="719265"/>
              <a:ext cx="639041" cy="543864"/>
              <a:chOff x="9098107" y="415636"/>
              <a:chExt cx="2238375" cy="1904999"/>
            </a:xfrm>
          </p:grpSpPr>
          <p:pic>
            <p:nvPicPr>
              <p:cNvPr id="35" name="Grafik 34">
                <a:extLst>
                  <a:ext uri="{FF2B5EF4-FFF2-40B4-BE49-F238E27FC236}">
                    <a16:creationId xmlns:a16="http://schemas.microsoft.com/office/drawing/2014/main" id="{A234E08E-47E4-42F8-BF4D-C2283283D0D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36" name="Grafik 35">
                <a:extLst>
                  <a:ext uri="{FF2B5EF4-FFF2-40B4-BE49-F238E27FC236}">
                    <a16:creationId xmlns:a16="http://schemas.microsoft.com/office/drawing/2014/main" id="{F967AADA-F006-4D7E-BC3C-3BF9F41AECAD}"/>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37" name="Rechteck 36">
              <a:extLst>
                <a:ext uri="{FF2B5EF4-FFF2-40B4-BE49-F238E27FC236}">
                  <a16:creationId xmlns:a16="http://schemas.microsoft.com/office/drawing/2014/main" id="{5CBBFE35-7ED2-4AD6-B158-0572E1EABF31}"/>
                </a:ext>
              </a:extLst>
            </p:cNvPr>
            <p:cNvSpPr/>
            <p:nvPr/>
          </p:nvSpPr>
          <p:spPr>
            <a:xfrm>
              <a:off x="8584628" y="76598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grpSp>
      <p:sp>
        <p:nvSpPr>
          <p:cNvPr id="39" name="Rechteck 38">
            <a:extLst>
              <a:ext uri="{FF2B5EF4-FFF2-40B4-BE49-F238E27FC236}">
                <a16:creationId xmlns:a16="http://schemas.microsoft.com/office/drawing/2014/main" id="{0287ADFB-0493-48E9-9E19-29931EBE25EF}"/>
              </a:ext>
            </a:extLst>
          </p:cNvPr>
          <p:cNvSpPr/>
          <p:nvPr/>
        </p:nvSpPr>
        <p:spPr>
          <a:xfrm>
            <a:off x="520078" y="1763162"/>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r>
              <a:rPr lang="en-GB" b="1" dirty="0">
                <a:solidFill>
                  <a:schemeClr val="tx1"/>
                </a:solidFill>
                <a:latin typeface="Segoe UI" panose="020B0502040204020203" pitchFamily="34" charset="0"/>
                <a:cs typeface="Segoe UI" panose="020B0502040204020203" pitchFamily="34" charset="0"/>
              </a:rPr>
              <a:t>The Challenge</a:t>
            </a:r>
            <a:endParaRPr lang="en-GB" dirty="0">
              <a:solidFill>
                <a:schemeClr val="tx1"/>
              </a:solidFill>
              <a:latin typeface="Segoe UI" panose="020B0502040204020203" pitchFamily="34" charset="0"/>
              <a:cs typeface="Segoe UI" panose="020B0502040204020203" pitchFamily="34" charset="0"/>
            </a:endParaRPr>
          </a:p>
          <a:p>
            <a:endParaRPr lang="en-GB" dirty="0">
              <a:solidFill>
                <a:schemeClr val="tx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smart contracts to hold the money in escrow that is in the bonus pot and only release it in case the impact goals are met?</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blockchain tokens to incentivize community participation and give them the ability to vote for bonus fund use as described above?</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blockchain support in controlling that community actions have been conducted as planned? How can we show results of project actions and impact goals?</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Tokenization?</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Blockchain? Energy efficiency? Really needed?</a:t>
            </a:r>
          </a:p>
          <a:p>
            <a:pPr algn="ct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19917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1707</Words>
  <Application>Microsoft Office PowerPoint</Application>
  <PresentationFormat>Breitbild</PresentationFormat>
  <Paragraphs>402</Paragraphs>
  <Slides>27</Slides>
  <Notes>0</Notes>
  <HiddenSlides>5</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27</vt:i4>
      </vt:variant>
    </vt:vector>
  </HeadingPairs>
  <TitlesOfParts>
    <vt:vector size="37" baseType="lpstr">
      <vt:lpstr>Adobe Fan Heiti Std B</vt:lpstr>
      <vt:lpstr>Abadi</vt:lpstr>
      <vt:lpstr>Abadi Extra Light</vt:lpstr>
      <vt:lpstr>Arial</vt:lpstr>
      <vt:lpstr>Calibri</vt:lpstr>
      <vt:lpstr>Calibri Light</vt:lpstr>
      <vt:lpstr>Segoe UI</vt:lpstr>
      <vt:lpstr>Segoe UI Light</vt:lpstr>
      <vt:lpstr>Trench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Severin Kranz</cp:lastModifiedBy>
  <cp:revision>11</cp:revision>
  <dcterms:created xsi:type="dcterms:W3CDTF">2019-02-13T17:42:10Z</dcterms:created>
  <dcterms:modified xsi:type="dcterms:W3CDTF">2019-02-14T18:08:14Z</dcterms:modified>
</cp:coreProperties>
</file>